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4" r:id="rId6"/>
    <p:sldId id="267" r:id="rId7"/>
    <p:sldId id="266" r:id="rId8"/>
  </p:sldIdLst>
  <p:sldSz cx="18288000" cy="10287000"/>
  <p:notesSz cx="6858000" cy="9144000"/>
  <p:embeddedFontLst>
    <p:embeddedFont>
      <p:font typeface="Active Heart 달콤한 마음" panose="020B0600000101010101" charset="-127"/>
      <p:regular r:id="rId9"/>
    </p:embeddedFont>
    <p:embeddedFont>
      <p:font typeface="TDTD스텐실" panose="020B0600000101010101" charset="-127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22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8.svg"/><Relationship Id="rId7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657" y="187803"/>
            <a:ext cx="17718686" cy="9911395"/>
            <a:chOff x="0" y="0"/>
            <a:chExt cx="23624915" cy="132151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3"/>
                  </a:lnTo>
                  <a:lnTo>
                    <a:pt x="0" y="6197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2276230" y="0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3"/>
                  </a:lnTo>
                  <a:lnTo>
                    <a:pt x="0" y="6197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3650" y="7017309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4"/>
                  </a:lnTo>
                  <a:lnTo>
                    <a:pt x="0" y="6197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299879" y="7017309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4"/>
                  </a:lnTo>
                  <a:lnTo>
                    <a:pt x="0" y="6197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226184" y="7768752"/>
            <a:ext cx="18764250" cy="2808797"/>
            <a:chOff x="0" y="0"/>
            <a:chExt cx="4942025" cy="7397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42025" cy="739765"/>
            </a:xfrm>
            <a:custGeom>
              <a:avLst/>
              <a:gdLst/>
              <a:ahLst/>
              <a:cxnLst/>
              <a:rect l="l" t="t" r="r" b="b"/>
              <a:pathLst>
                <a:path w="4942025" h="739765">
                  <a:moveTo>
                    <a:pt x="19804" y="0"/>
                  </a:moveTo>
                  <a:lnTo>
                    <a:pt x="4922220" y="0"/>
                  </a:lnTo>
                  <a:cubicBezTo>
                    <a:pt x="4927473" y="0"/>
                    <a:pt x="4932510" y="2087"/>
                    <a:pt x="4936224" y="5801"/>
                  </a:cubicBezTo>
                  <a:cubicBezTo>
                    <a:pt x="4939938" y="9515"/>
                    <a:pt x="4942025" y="14552"/>
                    <a:pt x="4942025" y="19804"/>
                  </a:cubicBezTo>
                  <a:lnTo>
                    <a:pt x="4942025" y="719961"/>
                  </a:lnTo>
                  <a:cubicBezTo>
                    <a:pt x="4942025" y="725214"/>
                    <a:pt x="4939938" y="730251"/>
                    <a:pt x="4936224" y="733965"/>
                  </a:cubicBezTo>
                  <a:cubicBezTo>
                    <a:pt x="4932510" y="737679"/>
                    <a:pt x="4927473" y="739765"/>
                    <a:pt x="4922220" y="739765"/>
                  </a:cubicBezTo>
                  <a:lnTo>
                    <a:pt x="19804" y="739765"/>
                  </a:lnTo>
                  <a:cubicBezTo>
                    <a:pt x="14552" y="739765"/>
                    <a:pt x="9515" y="737679"/>
                    <a:pt x="5801" y="733965"/>
                  </a:cubicBezTo>
                  <a:cubicBezTo>
                    <a:pt x="2087" y="730251"/>
                    <a:pt x="0" y="725214"/>
                    <a:pt x="0" y="719961"/>
                  </a:cubicBezTo>
                  <a:lnTo>
                    <a:pt x="0" y="19804"/>
                  </a:lnTo>
                  <a:cubicBezTo>
                    <a:pt x="0" y="14552"/>
                    <a:pt x="2087" y="9515"/>
                    <a:pt x="5801" y="5801"/>
                  </a:cubicBezTo>
                  <a:cubicBezTo>
                    <a:pt x="9515" y="2087"/>
                    <a:pt x="14552" y="0"/>
                    <a:pt x="19804" y="0"/>
                  </a:cubicBezTo>
                  <a:close/>
                </a:path>
              </a:pathLst>
            </a:custGeom>
            <a:solidFill>
              <a:srgbClr val="A0CCF8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4942025" cy="835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10800000">
            <a:off x="7242241" y="1214212"/>
            <a:ext cx="3803518" cy="1901759"/>
          </a:xfrm>
          <a:custGeom>
            <a:avLst/>
            <a:gdLst/>
            <a:ahLst/>
            <a:cxnLst/>
            <a:rect l="l" t="t" r="r" b="b"/>
            <a:pathLst>
              <a:path w="3803518" h="1901759">
                <a:moveTo>
                  <a:pt x="0" y="0"/>
                </a:moveTo>
                <a:lnTo>
                  <a:pt x="3803518" y="0"/>
                </a:lnTo>
                <a:lnTo>
                  <a:pt x="3803518" y="1901758"/>
                </a:lnTo>
                <a:lnTo>
                  <a:pt x="0" y="1901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640571" y="2312000"/>
            <a:ext cx="13006858" cy="6695625"/>
            <a:chOff x="0" y="0"/>
            <a:chExt cx="3040105" cy="15649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40105" cy="1564974"/>
            </a:xfrm>
            <a:custGeom>
              <a:avLst/>
              <a:gdLst/>
              <a:ahLst/>
              <a:cxnLst/>
              <a:rect l="l" t="t" r="r" b="b"/>
              <a:pathLst>
                <a:path w="3040105" h="1564974">
                  <a:moveTo>
                    <a:pt x="28570" y="0"/>
                  </a:moveTo>
                  <a:lnTo>
                    <a:pt x="3011534" y="0"/>
                  </a:lnTo>
                  <a:cubicBezTo>
                    <a:pt x="3019112" y="0"/>
                    <a:pt x="3026379" y="3010"/>
                    <a:pt x="3031737" y="8368"/>
                  </a:cubicBezTo>
                  <a:cubicBezTo>
                    <a:pt x="3037095" y="13726"/>
                    <a:pt x="3040105" y="20993"/>
                    <a:pt x="3040105" y="28570"/>
                  </a:cubicBezTo>
                  <a:lnTo>
                    <a:pt x="3040105" y="1536404"/>
                  </a:lnTo>
                  <a:cubicBezTo>
                    <a:pt x="3040105" y="1552183"/>
                    <a:pt x="3027313" y="1564974"/>
                    <a:pt x="3011534" y="1564974"/>
                  </a:cubicBezTo>
                  <a:lnTo>
                    <a:pt x="28570" y="1564974"/>
                  </a:lnTo>
                  <a:cubicBezTo>
                    <a:pt x="12791" y="1564974"/>
                    <a:pt x="0" y="1552183"/>
                    <a:pt x="0" y="1536404"/>
                  </a:cubicBezTo>
                  <a:lnTo>
                    <a:pt x="0" y="28570"/>
                  </a:lnTo>
                  <a:cubicBezTo>
                    <a:pt x="0" y="12791"/>
                    <a:pt x="12791" y="0"/>
                    <a:pt x="28570" y="0"/>
                  </a:cubicBezTo>
                  <a:close/>
                </a:path>
              </a:pathLst>
            </a:custGeom>
            <a:solidFill>
              <a:srgbClr val="FDEAF5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3040105" cy="1660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352441" y="2151970"/>
            <a:ext cx="661744" cy="6962030"/>
            <a:chOff x="0" y="0"/>
            <a:chExt cx="154670" cy="162724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670" cy="1627242"/>
            </a:xfrm>
            <a:custGeom>
              <a:avLst/>
              <a:gdLst/>
              <a:ahLst/>
              <a:cxnLst/>
              <a:rect l="l" t="t" r="r" b="b"/>
              <a:pathLst>
                <a:path w="154670" h="1627242">
                  <a:moveTo>
                    <a:pt x="77335" y="0"/>
                  </a:moveTo>
                  <a:lnTo>
                    <a:pt x="77335" y="0"/>
                  </a:lnTo>
                  <a:cubicBezTo>
                    <a:pt x="97846" y="0"/>
                    <a:pt x="117516" y="8148"/>
                    <a:pt x="132019" y="22651"/>
                  </a:cubicBezTo>
                  <a:cubicBezTo>
                    <a:pt x="146522" y="37154"/>
                    <a:pt x="154670" y="56825"/>
                    <a:pt x="154670" y="77335"/>
                  </a:cubicBezTo>
                  <a:lnTo>
                    <a:pt x="154670" y="1549907"/>
                  </a:lnTo>
                  <a:cubicBezTo>
                    <a:pt x="154670" y="1592618"/>
                    <a:pt x="120046" y="1627242"/>
                    <a:pt x="77335" y="1627242"/>
                  </a:cubicBezTo>
                  <a:lnTo>
                    <a:pt x="77335" y="1627242"/>
                  </a:lnTo>
                  <a:cubicBezTo>
                    <a:pt x="56825" y="1627242"/>
                    <a:pt x="37154" y="1619094"/>
                    <a:pt x="22651" y="1604591"/>
                  </a:cubicBezTo>
                  <a:cubicBezTo>
                    <a:pt x="8148" y="1590088"/>
                    <a:pt x="0" y="1570417"/>
                    <a:pt x="0" y="1549907"/>
                  </a:cubicBezTo>
                  <a:lnTo>
                    <a:pt x="0" y="77335"/>
                  </a:lnTo>
                  <a:cubicBezTo>
                    <a:pt x="0" y="34624"/>
                    <a:pt x="34624" y="0"/>
                    <a:pt x="77335" y="0"/>
                  </a:cubicBezTo>
                  <a:close/>
                </a:path>
              </a:pathLst>
            </a:custGeom>
            <a:solidFill>
              <a:srgbClr val="F691CB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54670" cy="1712967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76506" y="2869197"/>
            <a:ext cx="1013615" cy="534814"/>
            <a:chOff x="0" y="0"/>
            <a:chExt cx="236913" cy="1250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6913" cy="125003"/>
            </a:xfrm>
            <a:custGeom>
              <a:avLst/>
              <a:gdLst/>
              <a:ahLst/>
              <a:cxnLst/>
              <a:rect l="l" t="t" r="r" b="b"/>
              <a:pathLst>
                <a:path w="236913" h="125003">
                  <a:moveTo>
                    <a:pt x="62501" y="0"/>
                  </a:moveTo>
                  <a:lnTo>
                    <a:pt x="174412" y="0"/>
                  </a:lnTo>
                  <a:cubicBezTo>
                    <a:pt x="208930" y="0"/>
                    <a:pt x="236913" y="27983"/>
                    <a:pt x="236913" y="62501"/>
                  </a:cubicBezTo>
                  <a:lnTo>
                    <a:pt x="236913" y="62501"/>
                  </a:lnTo>
                  <a:cubicBezTo>
                    <a:pt x="236913" y="79078"/>
                    <a:pt x="230328" y="94975"/>
                    <a:pt x="218607" y="106696"/>
                  </a:cubicBezTo>
                  <a:cubicBezTo>
                    <a:pt x="206886" y="118418"/>
                    <a:pt x="190988" y="125003"/>
                    <a:pt x="174412" y="125003"/>
                  </a:cubicBezTo>
                  <a:lnTo>
                    <a:pt x="62501" y="125003"/>
                  </a:lnTo>
                  <a:cubicBezTo>
                    <a:pt x="27983" y="125003"/>
                    <a:pt x="0" y="97020"/>
                    <a:pt x="0" y="62501"/>
                  </a:cubicBezTo>
                  <a:lnTo>
                    <a:pt x="0" y="62501"/>
                  </a:lnTo>
                  <a:cubicBezTo>
                    <a:pt x="0" y="27983"/>
                    <a:pt x="27983" y="0"/>
                    <a:pt x="62501" y="0"/>
                  </a:cubicBezTo>
                  <a:close/>
                </a:path>
              </a:pathLst>
            </a:custGeom>
            <a:solidFill>
              <a:srgbClr val="377192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236913" cy="210728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76506" y="7744918"/>
            <a:ext cx="1013615" cy="534814"/>
            <a:chOff x="0" y="0"/>
            <a:chExt cx="236913" cy="1250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6913" cy="125003"/>
            </a:xfrm>
            <a:custGeom>
              <a:avLst/>
              <a:gdLst/>
              <a:ahLst/>
              <a:cxnLst/>
              <a:rect l="l" t="t" r="r" b="b"/>
              <a:pathLst>
                <a:path w="236913" h="125003">
                  <a:moveTo>
                    <a:pt x="62501" y="0"/>
                  </a:moveTo>
                  <a:lnTo>
                    <a:pt x="174412" y="0"/>
                  </a:lnTo>
                  <a:cubicBezTo>
                    <a:pt x="208930" y="0"/>
                    <a:pt x="236913" y="27983"/>
                    <a:pt x="236913" y="62501"/>
                  </a:cubicBezTo>
                  <a:lnTo>
                    <a:pt x="236913" y="62501"/>
                  </a:lnTo>
                  <a:cubicBezTo>
                    <a:pt x="236913" y="79078"/>
                    <a:pt x="230328" y="94975"/>
                    <a:pt x="218607" y="106696"/>
                  </a:cubicBezTo>
                  <a:cubicBezTo>
                    <a:pt x="206886" y="118418"/>
                    <a:pt x="190988" y="125003"/>
                    <a:pt x="174412" y="125003"/>
                  </a:cubicBezTo>
                  <a:lnTo>
                    <a:pt x="62501" y="125003"/>
                  </a:lnTo>
                  <a:cubicBezTo>
                    <a:pt x="27983" y="125003"/>
                    <a:pt x="0" y="97020"/>
                    <a:pt x="0" y="62501"/>
                  </a:cubicBezTo>
                  <a:lnTo>
                    <a:pt x="0" y="62501"/>
                  </a:lnTo>
                  <a:cubicBezTo>
                    <a:pt x="0" y="27983"/>
                    <a:pt x="27983" y="0"/>
                    <a:pt x="62501" y="0"/>
                  </a:cubicBezTo>
                  <a:close/>
                </a:path>
              </a:pathLst>
            </a:custGeom>
            <a:solidFill>
              <a:srgbClr val="377192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236913" cy="210728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272783" y="2151970"/>
            <a:ext cx="661744" cy="6962030"/>
            <a:chOff x="0" y="0"/>
            <a:chExt cx="154670" cy="162724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4670" cy="1627242"/>
            </a:xfrm>
            <a:custGeom>
              <a:avLst/>
              <a:gdLst/>
              <a:ahLst/>
              <a:cxnLst/>
              <a:rect l="l" t="t" r="r" b="b"/>
              <a:pathLst>
                <a:path w="154670" h="1627242">
                  <a:moveTo>
                    <a:pt x="77335" y="0"/>
                  </a:moveTo>
                  <a:lnTo>
                    <a:pt x="77335" y="0"/>
                  </a:lnTo>
                  <a:cubicBezTo>
                    <a:pt x="97846" y="0"/>
                    <a:pt x="117516" y="8148"/>
                    <a:pt x="132019" y="22651"/>
                  </a:cubicBezTo>
                  <a:cubicBezTo>
                    <a:pt x="146522" y="37154"/>
                    <a:pt x="154670" y="56825"/>
                    <a:pt x="154670" y="77335"/>
                  </a:cubicBezTo>
                  <a:lnTo>
                    <a:pt x="154670" y="1549907"/>
                  </a:lnTo>
                  <a:cubicBezTo>
                    <a:pt x="154670" y="1592618"/>
                    <a:pt x="120046" y="1627242"/>
                    <a:pt x="77335" y="1627242"/>
                  </a:cubicBezTo>
                  <a:lnTo>
                    <a:pt x="77335" y="1627242"/>
                  </a:lnTo>
                  <a:cubicBezTo>
                    <a:pt x="56825" y="1627242"/>
                    <a:pt x="37154" y="1619094"/>
                    <a:pt x="22651" y="1604591"/>
                  </a:cubicBezTo>
                  <a:cubicBezTo>
                    <a:pt x="8148" y="1590088"/>
                    <a:pt x="0" y="1570417"/>
                    <a:pt x="0" y="1549907"/>
                  </a:cubicBezTo>
                  <a:lnTo>
                    <a:pt x="0" y="77335"/>
                  </a:lnTo>
                  <a:cubicBezTo>
                    <a:pt x="0" y="34624"/>
                    <a:pt x="34624" y="0"/>
                    <a:pt x="77335" y="0"/>
                  </a:cubicBezTo>
                  <a:close/>
                </a:path>
              </a:pathLst>
            </a:custGeom>
            <a:solidFill>
              <a:srgbClr val="F691CB"/>
            </a:solidFill>
            <a:ln w="66675" cap="sq">
              <a:solidFill>
                <a:srgbClr val="A0CCF8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154670" cy="1712967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97879" y="2794104"/>
            <a:ext cx="1013615" cy="534814"/>
            <a:chOff x="0" y="0"/>
            <a:chExt cx="236913" cy="1250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36913" cy="125003"/>
            </a:xfrm>
            <a:custGeom>
              <a:avLst/>
              <a:gdLst/>
              <a:ahLst/>
              <a:cxnLst/>
              <a:rect l="l" t="t" r="r" b="b"/>
              <a:pathLst>
                <a:path w="236913" h="125003">
                  <a:moveTo>
                    <a:pt x="62501" y="0"/>
                  </a:moveTo>
                  <a:lnTo>
                    <a:pt x="174412" y="0"/>
                  </a:lnTo>
                  <a:cubicBezTo>
                    <a:pt x="208930" y="0"/>
                    <a:pt x="236913" y="27983"/>
                    <a:pt x="236913" y="62501"/>
                  </a:cubicBezTo>
                  <a:lnTo>
                    <a:pt x="236913" y="62501"/>
                  </a:lnTo>
                  <a:cubicBezTo>
                    <a:pt x="236913" y="79078"/>
                    <a:pt x="230328" y="94975"/>
                    <a:pt x="218607" y="106696"/>
                  </a:cubicBezTo>
                  <a:cubicBezTo>
                    <a:pt x="206886" y="118418"/>
                    <a:pt x="190988" y="125003"/>
                    <a:pt x="174412" y="125003"/>
                  </a:cubicBezTo>
                  <a:lnTo>
                    <a:pt x="62501" y="125003"/>
                  </a:lnTo>
                  <a:cubicBezTo>
                    <a:pt x="27983" y="125003"/>
                    <a:pt x="0" y="97020"/>
                    <a:pt x="0" y="62501"/>
                  </a:cubicBezTo>
                  <a:lnTo>
                    <a:pt x="0" y="62501"/>
                  </a:lnTo>
                  <a:cubicBezTo>
                    <a:pt x="0" y="27983"/>
                    <a:pt x="27983" y="0"/>
                    <a:pt x="62501" y="0"/>
                  </a:cubicBezTo>
                  <a:close/>
                </a:path>
              </a:pathLst>
            </a:custGeom>
            <a:solidFill>
              <a:srgbClr val="377192"/>
            </a:solidFill>
            <a:ln w="66675" cap="sq">
              <a:solidFill>
                <a:srgbClr val="A0CCF8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236913" cy="210728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097879" y="7669825"/>
            <a:ext cx="1013615" cy="534814"/>
            <a:chOff x="0" y="0"/>
            <a:chExt cx="236913" cy="12500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36913" cy="125003"/>
            </a:xfrm>
            <a:custGeom>
              <a:avLst/>
              <a:gdLst/>
              <a:ahLst/>
              <a:cxnLst/>
              <a:rect l="l" t="t" r="r" b="b"/>
              <a:pathLst>
                <a:path w="236913" h="125003">
                  <a:moveTo>
                    <a:pt x="62501" y="0"/>
                  </a:moveTo>
                  <a:lnTo>
                    <a:pt x="174412" y="0"/>
                  </a:lnTo>
                  <a:cubicBezTo>
                    <a:pt x="208930" y="0"/>
                    <a:pt x="236913" y="27983"/>
                    <a:pt x="236913" y="62501"/>
                  </a:cubicBezTo>
                  <a:lnTo>
                    <a:pt x="236913" y="62501"/>
                  </a:lnTo>
                  <a:cubicBezTo>
                    <a:pt x="236913" y="79078"/>
                    <a:pt x="230328" y="94975"/>
                    <a:pt x="218607" y="106696"/>
                  </a:cubicBezTo>
                  <a:cubicBezTo>
                    <a:pt x="206886" y="118418"/>
                    <a:pt x="190988" y="125003"/>
                    <a:pt x="174412" y="125003"/>
                  </a:cubicBezTo>
                  <a:lnTo>
                    <a:pt x="62501" y="125003"/>
                  </a:lnTo>
                  <a:cubicBezTo>
                    <a:pt x="27983" y="125003"/>
                    <a:pt x="0" y="97020"/>
                    <a:pt x="0" y="62501"/>
                  </a:cubicBezTo>
                  <a:lnTo>
                    <a:pt x="0" y="62501"/>
                  </a:lnTo>
                  <a:cubicBezTo>
                    <a:pt x="0" y="27983"/>
                    <a:pt x="27983" y="0"/>
                    <a:pt x="62501" y="0"/>
                  </a:cubicBezTo>
                  <a:close/>
                </a:path>
              </a:pathLst>
            </a:custGeom>
            <a:solidFill>
              <a:srgbClr val="377192"/>
            </a:solidFill>
            <a:ln w="66675" cap="sq">
              <a:solidFill>
                <a:srgbClr val="A0CCF8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85725"/>
              <a:ext cx="236913" cy="210728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8853217">
            <a:off x="10279856" y="2016173"/>
            <a:ext cx="3366088" cy="1294108"/>
            <a:chOff x="0" y="0"/>
            <a:chExt cx="955197" cy="36723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55197" cy="367230"/>
            </a:xfrm>
            <a:custGeom>
              <a:avLst/>
              <a:gdLst/>
              <a:ahLst/>
              <a:cxnLst/>
              <a:rect l="l" t="t" r="r" b="b"/>
              <a:pathLst>
                <a:path w="955197" h="367230">
                  <a:moveTo>
                    <a:pt x="751997" y="0"/>
                  </a:moveTo>
                  <a:lnTo>
                    <a:pt x="0" y="0"/>
                  </a:lnTo>
                  <a:lnTo>
                    <a:pt x="0" y="367230"/>
                  </a:lnTo>
                  <a:lnTo>
                    <a:pt x="751997" y="367230"/>
                  </a:lnTo>
                  <a:lnTo>
                    <a:pt x="955197" y="183615"/>
                  </a:lnTo>
                  <a:lnTo>
                    <a:pt x="751997" y="0"/>
                  </a:lnTo>
                  <a:close/>
                </a:path>
              </a:pathLst>
            </a:custGeom>
            <a:solidFill>
              <a:srgbClr val="185978"/>
            </a:solidFill>
            <a:ln w="76200" cap="sq">
              <a:solidFill>
                <a:srgbClr val="FDEAF5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840897" cy="462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445858" y="5146203"/>
            <a:ext cx="5196468" cy="5626097"/>
          </a:xfrm>
          <a:custGeom>
            <a:avLst/>
            <a:gdLst/>
            <a:ahLst/>
            <a:cxnLst/>
            <a:rect l="l" t="t" r="r" b="b"/>
            <a:pathLst>
              <a:path w="5196468" h="5626097">
                <a:moveTo>
                  <a:pt x="0" y="0"/>
                </a:moveTo>
                <a:lnTo>
                  <a:pt x="5196468" y="0"/>
                </a:lnTo>
                <a:lnTo>
                  <a:pt x="5196468" y="5626097"/>
                </a:lnTo>
                <a:lnTo>
                  <a:pt x="0" y="5626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943317">
            <a:off x="227037" y="-479770"/>
            <a:ext cx="5574236" cy="4114800"/>
          </a:xfrm>
          <a:custGeom>
            <a:avLst/>
            <a:gdLst/>
            <a:ahLst/>
            <a:cxnLst/>
            <a:rect l="l" t="t" r="r" b="b"/>
            <a:pathLst>
              <a:path w="5574236" h="4114800">
                <a:moveTo>
                  <a:pt x="0" y="0"/>
                </a:moveTo>
                <a:lnTo>
                  <a:pt x="5574236" y="0"/>
                </a:lnTo>
                <a:lnTo>
                  <a:pt x="5574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6562065" y="3637476"/>
            <a:ext cx="5163869" cy="782052"/>
            <a:chOff x="0" y="0"/>
            <a:chExt cx="1590191" cy="24083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90191" cy="240830"/>
            </a:xfrm>
            <a:custGeom>
              <a:avLst/>
              <a:gdLst/>
              <a:ahLst/>
              <a:cxnLst/>
              <a:rect l="l" t="t" r="r" b="b"/>
              <a:pathLst>
                <a:path w="1590191" h="240830">
                  <a:moveTo>
                    <a:pt x="71964" y="0"/>
                  </a:moveTo>
                  <a:lnTo>
                    <a:pt x="1518227" y="0"/>
                  </a:lnTo>
                  <a:cubicBezTo>
                    <a:pt x="1537313" y="0"/>
                    <a:pt x="1555618" y="7582"/>
                    <a:pt x="1569114" y="21078"/>
                  </a:cubicBezTo>
                  <a:cubicBezTo>
                    <a:pt x="1582609" y="34574"/>
                    <a:pt x="1590191" y="52878"/>
                    <a:pt x="1590191" y="71964"/>
                  </a:cubicBezTo>
                  <a:lnTo>
                    <a:pt x="1590191" y="168866"/>
                  </a:lnTo>
                  <a:cubicBezTo>
                    <a:pt x="1590191" y="187952"/>
                    <a:pt x="1582609" y="206256"/>
                    <a:pt x="1569114" y="219752"/>
                  </a:cubicBezTo>
                  <a:cubicBezTo>
                    <a:pt x="1555618" y="233248"/>
                    <a:pt x="1537313" y="240830"/>
                    <a:pt x="1518227" y="240830"/>
                  </a:cubicBezTo>
                  <a:lnTo>
                    <a:pt x="71964" y="240830"/>
                  </a:lnTo>
                  <a:cubicBezTo>
                    <a:pt x="52878" y="240830"/>
                    <a:pt x="34574" y="233248"/>
                    <a:pt x="21078" y="219752"/>
                  </a:cubicBezTo>
                  <a:cubicBezTo>
                    <a:pt x="7582" y="206256"/>
                    <a:pt x="0" y="187952"/>
                    <a:pt x="0" y="168866"/>
                  </a:cubicBezTo>
                  <a:lnTo>
                    <a:pt x="0" y="71964"/>
                  </a:lnTo>
                  <a:cubicBezTo>
                    <a:pt x="0" y="52878"/>
                    <a:pt x="7582" y="34574"/>
                    <a:pt x="21078" y="21078"/>
                  </a:cubicBezTo>
                  <a:cubicBezTo>
                    <a:pt x="34574" y="7582"/>
                    <a:pt x="52878" y="0"/>
                    <a:pt x="71964" y="0"/>
                  </a:cubicBezTo>
                  <a:close/>
                </a:path>
              </a:pathLst>
            </a:custGeom>
            <a:solidFill>
              <a:srgbClr val="185978"/>
            </a:solidFill>
            <a:ln cap="rnd">
              <a:noFill/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1590191" cy="336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4161753" y="4558087"/>
            <a:ext cx="9964495" cy="1974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99"/>
              </a:lnSpc>
              <a:spcBef>
                <a:spcPct val="0"/>
              </a:spcBef>
            </a:pPr>
            <a:r>
              <a:rPr lang="en-US" sz="11499" dirty="0" err="1">
                <a:solidFill>
                  <a:srgbClr val="377192"/>
                </a:solidFill>
                <a:latin typeface="TDTD스텐실"/>
              </a:rPr>
              <a:t>Wateer</a:t>
            </a:r>
            <a:r>
              <a:rPr lang="en-US" sz="11499" dirty="0">
                <a:solidFill>
                  <a:srgbClr val="377192"/>
                </a:solidFill>
                <a:latin typeface="TDTD스텐실"/>
              </a:rPr>
              <a:t> SAMO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366110" y="6767018"/>
            <a:ext cx="7555781" cy="80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ko-KR" altLang="en-US" sz="5000" dirty="0" err="1">
                <a:solidFill>
                  <a:srgbClr val="377192">
                    <a:alpha val="69804"/>
                  </a:srgbClr>
                </a:solidFill>
                <a:latin typeface="Active Heart 달콤한 마음"/>
              </a:rPr>
              <a:t>강도원</a:t>
            </a:r>
            <a:r>
              <a:rPr lang="en-US" altLang="ko-KR" sz="5000" dirty="0">
                <a:solidFill>
                  <a:srgbClr val="377192">
                    <a:alpha val="69804"/>
                  </a:srgbClr>
                </a:solidFill>
                <a:latin typeface="Active Heart 달콤한 마음"/>
              </a:rPr>
              <a:t>, </a:t>
            </a:r>
            <a:r>
              <a:rPr lang="ko-KR" altLang="en-US" sz="5000" dirty="0" err="1">
                <a:solidFill>
                  <a:srgbClr val="377192">
                    <a:alpha val="69804"/>
                  </a:srgbClr>
                </a:solidFill>
                <a:latin typeface="Active Heart 달콤한 마음"/>
              </a:rPr>
              <a:t>박찬수</a:t>
            </a:r>
            <a:endParaRPr lang="en-US" sz="5000" dirty="0">
              <a:solidFill>
                <a:srgbClr val="377192">
                  <a:alpha val="69804"/>
                </a:srgbClr>
              </a:solidFill>
              <a:latin typeface="Active Heart 달콤한 마음"/>
            </a:endParaRPr>
          </a:p>
        </p:txBody>
      </p:sp>
      <p:sp>
        <p:nvSpPr>
          <p:cNvPr id="42" name="TextBox 42"/>
          <p:cNvSpPr txBox="1"/>
          <p:nvPr/>
        </p:nvSpPr>
        <p:spPr>
          <a:xfrm rot="1922758">
            <a:off x="10351623" y="2159177"/>
            <a:ext cx="3673903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ctive Heart 달콤한 마음"/>
              </a:rPr>
              <a:t>LET’S GO!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760666" y="3568867"/>
            <a:ext cx="4766667" cy="965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84"/>
              </a:lnSpc>
              <a:spcBef>
                <a:spcPct val="0"/>
              </a:spcBef>
            </a:pPr>
            <a:r>
              <a:rPr lang="en-US" sz="5131" dirty="0" err="1">
                <a:solidFill>
                  <a:srgbClr val="FFFFFF"/>
                </a:solidFill>
                <a:ea typeface="Active Heart 달콤한 마음"/>
              </a:rPr>
              <a:t>이번</a:t>
            </a:r>
            <a:r>
              <a:rPr lang="en-US" sz="5131" dirty="0">
                <a:solidFill>
                  <a:srgbClr val="FFFFFF"/>
                </a:solidFill>
                <a:ea typeface="Active Heart 달콤한 마음"/>
              </a:rPr>
              <a:t> </a:t>
            </a:r>
            <a:r>
              <a:rPr lang="en-US" sz="5131" dirty="0" err="1">
                <a:solidFill>
                  <a:srgbClr val="FFFFFF"/>
                </a:solidFill>
                <a:ea typeface="Active Heart 달콤한 마음"/>
              </a:rPr>
              <a:t>휴가는</a:t>
            </a:r>
            <a:r>
              <a:rPr lang="en-US" sz="5131" dirty="0">
                <a:solidFill>
                  <a:srgbClr val="FFFFFF"/>
                </a:solidFill>
                <a:ea typeface="Active Heart 달콤한 마음"/>
              </a:rPr>
              <a:t> </a:t>
            </a:r>
            <a:r>
              <a:rPr lang="en-US" sz="5131" dirty="0" err="1">
                <a:solidFill>
                  <a:srgbClr val="FFFFFF"/>
                </a:solidFill>
                <a:ea typeface="Active Heart 달콤한 마음"/>
              </a:rPr>
              <a:t>물에서</a:t>
            </a:r>
            <a:endParaRPr lang="en-US" sz="5131" dirty="0">
              <a:solidFill>
                <a:srgbClr val="FFFFFF"/>
              </a:solidFill>
              <a:ea typeface="Active Heart 달콤한 마음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8010451" y="9217175"/>
            <a:ext cx="2228999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77192"/>
                </a:solidFill>
                <a:latin typeface="Active Heart 달콤한 마음"/>
                <a:ea typeface="Active Heart 달콤한 마음"/>
              </a:rPr>
              <a:t>1조 강도원, 박찬수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657" y="187803"/>
            <a:ext cx="17718686" cy="9911395"/>
            <a:chOff x="0" y="0"/>
            <a:chExt cx="23624915" cy="132151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3"/>
                  </a:lnTo>
                  <a:lnTo>
                    <a:pt x="0" y="6197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2276230" y="0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3"/>
                  </a:lnTo>
                  <a:lnTo>
                    <a:pt x="0" y="6197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3650" y="7017309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4"/>
                  </a:lnTo>
                  <a:lnTo>
                    <a:pt x="0" y="6197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299879" y="7017309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4"/>
                  </a:lnTo>
                  <a:lnTo>
                    <a:pt x="0" y="6197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42436" y="1578707"/>
            <a:ext cx="16403128" cy="8136793"/>
            <a:chOff x="0" y="0"/>
            <a:chExt cx="3833918" cy="19018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33918" cy="1901820"/>
            </a:xfrm>
            <a:custGeom>
              <a:avLst/>
              <a:gdLst/>
              <a:ahLst/>
              <a:cxnLst/>
              <a:rect l="l" t="t" r="r" b="b"/>
              <a:pathLst>
                <a:path w="3833918" h="1901820">
                  <a:moveTo>
                    <a:pt x="22655" y="0"/>
                  </a:moveTo>
                  <a:lnTo>
                    <a:pt x="3811263" y="0"/>
                  </a:lnTo>
                  <a:cubicBezTo>
                    <a:pt x="3817271" y="0"/>
                    <a:pt x="3823034" y="2387"/>
                    <a:pt x="3827282" y="6635"/>
                  </a:cubicBezTo>
                  <a:cubicBezTo>
                    <a:pt x="3831531" y="10884"/>
                    <a:pt x="3833918" y="16646"/>
                    <a:pt x="3833918" y="22655"/>
                  </a:cubicBezTo>
                  <a:lnTo>
                    <a:pt x="3833918" y="1879165"/>
                  </a:lnTo>
                  <a:cubicBezTo>
                    <a:pt x="3833918" y="1885173"/>
                    <a:pt x="3831531" y="1890936"/>
                    <a:pt x="3827282" y="1895185"/>
                  </a:cubicBezTo>
                  <a:cubicBezTo>
                    <a:pt x="3823034" y="1899433"/>
                    <a:pt x="3817271" y="1901820"/>
                    <a:pt x="3811263" y="1901820"/>
                  </a:cubicBezTo>
                  <a:lnTo>
                    <a:pt x="22655" y="1901820"/>
                  </a:lnTo>
                  <a:cubicBezTo>
                    <a:pt x="16646" y="1901820"/>
                    <a:pt x="10884" y="1899433"/>
                    <a:pt x="6635" y="1895185"/>
                  </a:cubicBezTo>
                  <a:cubicBezTo>
                    <a:pt x="2387" y="1890936"/>
                    <a:pt x="0" y="1885173"/>
                    <a:pt x="0" y="1879165"/>
                  </a:cubicBezTo>
                  <a:lnTo>
                    <a:pt x="0" y="22655"/>
                  </a:lnTo>
                  <a:cubicBezTo>
                    <a:pt x="0" y="16646"/>
                    <a:pt x="2387" y="10884"/>
                    <a:pt x="6635" y="6635"/>
                  </a:cubicBezTo>
                  <a:cubicBezTo>
                    <a:pt x="10884" y="2387"/>
                    <a:pt x="16646" y="0"/>
                    <a:pt x="2265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76200" cap="rnd">
              <a:solidFill>
                <a:srgbClr val="A0CCF8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3833918" cy="1997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397429">
            <a:off x="8109823" y="-4741866"/>
            <a:ext cx="2068202" cy="12866085"/>
            <a:chOff x="0" y="0"/>
            <a:chExt cx="937558" cy="58324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7558" cy="5832457"/>
            </a:xfrm>
            <a:custGeom>
              <a:avLst/>
              <a:gdLst/>
              <a:ahLst/>
              <a:cxnLst/>
              <a:rect l="l" t="t" r="r" b="b"/>
              <a:pathLst>
                <a:path w="937558" h="5832457">
                  <a:moveTo>
                    <a:pt x="224599" y="0"/>
                  </a:moveTo>
                  <a:lnTo>
                    <a:pt x="712959" y="0"/>
                  </a:lnTo>
                  <a:cubicBezTo>
                    <a:pt x="837002" y="0"/>
                    <a:pt x="937558" y="100556"/>
                    <a:pt x="937558" y="224599"/>
                  </a:cubicBezTo>
                  <a:lnTo>
                    <a:pt x="937558" y="5607858"/>
                  </a:lnTo>
                  <a:cubicBezTo>
                    <a:pt x="937558" y="5731901"/>
                    <a:pt x="837002" y="5832457"/>
                    <a:pt x="712959" y="5832457"/>
                  </a:cubicBezTo>
                  <a:lnTo>
                    <a:pt x="224599" y="5832457"/>
                  </a:lnTo>
                  <a:cubicBezTo>
                    <a:pt x="100556" y="5832457"/>
                    <a:pt x="0" y="5731901"/>
                    <a:pt x="0" y="5607858"/>
                  </a:cubicBezTo>
                  <a:lnTo>
                    <a:pt x="0" y="224599"/>
                  </a:lnTo>
                  <a:cubicBezTo>
                    <a:pt x="0" y="100556"/>
                    <a:pt x="100556" y="0"/>
                    <a:pt x="224599" y="0"/>
                  </a:cubicBezTo>
                  <a:close/>
                </a:path>
              </a:pathLst>
            </a:custGeom>
            <a:solidFill>
              <a:srgbClr val="E7F3FA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937558" cy="5918182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60373" y="4803737"/>
            <a:ext cx="5551833" cy="926009"/>
            <a:chOff x="0" y="0"/>
            <a:chExt cx="1901109" cy="31709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01109" cy="317092"/>
            </a:xfrm>
            <a:custGeom>
              <a:avLst/>
              <a:gdLst/>
              <a:ahLst/>
              <a:cxnLst/>
              <a:rect l="l" t="t" r="r" b="b"/>
              <a:pathLst>
                <a:path w="1901109" h="317092">
                  <a:moveTo>
                    <a:pt x="66935" y="0"/>
                  </a:moveTo>
                  <a:lnTo>
                    <a:pt x="1834174" y="0"/>
                  </a:lnTo>
                  <a:cubicBezTo>
                    <a:pt x="1851926" y="0"/>
                    <a:pt x="1868951" y="7052"/>
                    <a:pt x="1881504" y="19605"/>
                  </a:cubicBezTo>
                  <a:cubicBezTo>
                    <a:pt x="1894057" y="32158"/>
                    <a:pt x="1901109" y="49183"/>
                    <a:pt x="1901109" y="66935"/>
                  </a:cubicBezTo>
                  <a:lnTo>
                    <a:pt x="1901109" y="250157"/>
                  </a:lnTo>
                  <a:cubicBezTo>
                    <a:pt x="1901109" y="287125"/>
                    <a:pt x="1871141" y="317092"/>
                    <a:pt x="1834174" y="317092"/>
                  </a:cubicBezTo>
                  <a:lnTo>
                    <a:pt x="66935" y="317092"/>
                  </a:lnTo>
                  <a:cubicBezTo>
                    <a:pt x="29968" y="317092"/>
                    <a:pt x="0" y="287125"/>
                    <a:pt x="0" y="250157"/>
                  </a:cubicBezTo>
                  <a:lnTo>
                    <a:pt x="0" y="66935"/>
                  </a:lnTo>
                  <a:cubicBezTo>
                    <a:pt x="0" y="29968"/>
                    <a:pt x="29968" y="0"/>
                    <a:pt x="66935" y="0"/>
                  </a:cubicBezTo>
                  <a:close/>
                </a:path>
              </a:pathLst>
            </a:custGeom>
            <a:solidFill>
              <a:srgbClr val="377192"/>
            </a:solidFill>
            <a:ln w="47625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901109" cy="412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460373" y="6110746"/>
            <a:ext cx="5551833" cy="926009"/>
            <a:chOff x="0" y="0"/>
            <a:chExt cx="1901109" cy="3170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01109" cy="317092"/>
            </a:xfrm>
            <a:custGeom>
              <a:avLst/>
              <a:gdLst/>
              <a:ahLst/>
              <a:cxnLst/>
              <a:rect l="l" t="t" r="r" b="b"/>
              <a:pathLst>
                <a:path w="1901109" h="317092">
                  <a:moveTo>
                    <a:pt x="66935" y="0"/>
                  </a:moveTo>
                  <a:lnTo>
                    <a:pt x="1834174" y="0"/>
                  </a:lnTo>
                  <a:cubicBezTo>
                    <a:pt x="1851926" y="0"/>
                    <a:pt x="1868951" y="7052"/>
                    <a:pt x="1881504" y="19605"/>
                  </a:cubicBezTo>
                  <a:cubicBezTo>
                    <a:pt x="1894057" y="32158"/>
                    <a:pt x="1901109" y="49183"/>
                    <a:pt x="1901109" y="66935"/>
                  </a:cubicBezTo>
                  <a:lnTo>
                    <a:pt x="1901109" y="250157"/>
                  </a:lnTo>
                  <a:cubicBezTo>
                    <a:pt x="1901109" y="287125"/>
                    <a:pt x="1871141" y="317092"/>
                    <a:pt x="1834174" y="317092"/>
                  </a:cubicBezTo>
                  <a:lnTo>
                    <a:pt x="66935" y="317092"/>
                  </a:lnTo>
                  <a:cubicBezTo>
                    <a:pt x="29968" y="317092"/>
                    <a:pt x="0" y="287125"/>
                    <a:pt x="0" y="250157"/>
                  </a:cubicBezTo>
                  <a:lnTo>
                    <a:pt x="0" y="66935"/>
                  </a:lnTo>
                  <a:cubicBezTo>
                    <a:pt x="0" y="29968"/>
                    <a:pt x="29968" y="0"/>
                    <a:pt x="66935" y="0"/>
                  </a:cubicBezTo>
                  <a:close/>
                </a:path>
              </a:pathLst>
            </a:custGeom>
            <a:solidFill>
              <a:srgbClr val="377192"/>
            </a:solidFill>
            <a:ln w="47625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901109" cy="412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477000" y="7411174"/>
            <a:ext cx="5551833" cy="926009"/>
            <a:chOff x="0" y="0"/>
            <a:chExt cx="1901109" cy="3170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01109" cy="317092"/>
            </a:xfrm>
            <a:custGeom>
              <a:avLst/>
              <a:gdLst/>
              <a:ahLst/>
              <a:cxnLst/>
              <a:rect l="l" t="t" r="r" b="b"/>
              <a:pathLst>
                <a:path w="1901109" h="317092">
                  <a:moveTo>
                    <a:pt x="66935" y="0"/>
                  </a:moveTo>
                  <a:lnTo>
                    <a:pt x="1834174" y="0"/>
                  </a:lnTo>
                  <a:cubicBezTo>
                    <a:pt x="1851926" y="0"/>
                    <a:pt x="1868951" y="7052"/>
                    <a:pt x="1881504" y="19605"/>
                  </a:cubicBezTo>
                  <a:cubicBezTo>
                    <a:pt x="1894057" y="32158"/>
                    <a:pt x="1901109" y="49183"/>
                    <a:pt x="1901109" y="66935"/>
                  </a:cubicBezTo>
                  <a:lnTo>
                    <a:pt x="1901109" y="250157"/>
                  </a:lnTo>
                  <a:cubicBezTo>
                    <a:pt x="1901109" y="287125"/>
                    <a:pt x="1871141" y="317092"/>
                    <a:pt x="1834174" y="317092"/>
                  </a:cubicBezTo>
                  <a:lnTo>
                    <a:pt x="66935" y="317092"/>
                  </a:lnTo>
                  <a:cubicBezTo>
                    <a:pt x="29968" y="317092"/>
                    <a:pt x="0" y="287125"/>
                    <a:pt x="0" y="250157"/>
                  </a:cubicBezTo>
                  <a:lnTo>
                    <a:pt x="0" y="66935"/>
                  </a:lnTo>
                  <a:cubicBezTo>
                    <a:pt x="0" y="29968"/>
                    <a:pt x="29968" y="0"/>
                    <a:pt x="66935" y="0"/>
                  </a:cubicBezTo>
                  <a:close/>
                </a:path>
              </a:pathLst>
            </a:custGeom>
            <a:solidFill>
              <a:srgbClr val="377192"/>
            </a:solidFill>
            <a:ln w="47625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901109" cy="412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84657" y="7456050"/>
            <a:ext cx="3073427" cy="2643148"/>
          </a:xfrm>
          <a:custGeom>
            <a:avLst/>
            <a:gdLst/>
            <a:ahLst/>
            <a:cxnLst/>
            <a:rect l="l" t="t" r="r" b="b"/>
            <a:pathLst>
              <a:path w="3073427" h="2643148">
                <a:moveTo>
                  <a:pt x="0" y="0"/>
                </a:moveTo>
                <a:lnTo>
                  <a:pt x="3073427" y="0"/>
                </a:lnTo>
                <a:lnTo>
                  <a:pt x="3073427" y="2643147"/>
                </a:lnTo>
                <a:lnTo>
                  <a:pt x="0" y="26431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2251165" y="1386289"/>
            <a:ext cx="4686549" cy="2820451"/>
          </a:xfrm>
          <a:custGeom>
            <a:avLst/>
            <a:gdLst/>
            <a:ahLst/>
            <a:cxnLst/>
            <a:rect l="l" t="t" r="r" b="b"/>
            <a:pathLst>
              <a:path w="4686549" h="2820451">
                <a:moveTo>
                  <a:pt x="0" y="0"/>
                </a:moveTo>
                <a:lnTo>
                  <a:pt x="4686549" y="0"/>
                </a:lnTo>
                <a:lnTo>
                  <a:pt x="4686549" y="2820451"/>
                </a:lnTo>
                <a:lnTo>
                  <a:pt x="0" y="2820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239000" y="857250"/>
            <a:ext cx="3358305" cy="13874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F691CB"/>
                </a:solidFill>
                <a:latin typeface="TDTD스텐실"/>
              </a:rPr>
              <a:t>INDEX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53920" y="4859302"/>
            <a:ext cx="3290299" cy="89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0"/>
              </a:lnSpc>
              <a:spcBef>
                <a:spcPct val="0"/>
              </a:spcBef>
            </a:pPr>
            <a:r>
              <a:rPr lang="en-US" sz="4614" dirty="0" err="1">
                <a:solidFill>
                  <a:srgbClr val="FFFFFF"/>
                </a:solidFill>
                <a:ea typeface="Active Heart 달콤한 마음"/>
              </a:rPr>
              <a:t>기획의도</a:t>
            </a:r>
            <a:endParaRPr lang="en-US" sz="4614" dirty="0">
              <a:solidFill>
                <a:srgbClr val="FFFFFF"/>
              </a:solidFill>
              <a:ea typeface="Active Heart 달콤한 마음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49492" y="6210300"/>
            <a:ext cx="3139658" cy="89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0"/>
              </a:lnSpc>
              <a:spcBef>
                <a:spcPct val="0"/>
              </a:spcBef>
            </a:pPr>
            <a:r>
              <a:rPr lang="en-US" sz="4614" dirty="0" err="1">
                <a:solidFill>
                  <a:srgbClr val="FFFFFF"/>
                </a:solidFill>
                <a:ea typeface="Active Heart 달콤한 마음"/>
              </a:rPr>
              <a:t>기대효과</a:t>
            </a:r>
            <a:endParaRPr lang="en-US" sz="4614" dirty="0">
              <a:solidFill>
                <a:srgbClr val="FFFFFF"/>
              </a:solidFill>
              <a:ea typeface="Active Heart 달콤한 마음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66461" y="7505700"/>
            <a:ext cx="3139658" cy="89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0"/>
              </a:lnSpc>
              <a:spcBef>
                <a:spcPct val="0"/>
              </a:spcBef>
            </a:pPr>
            <a:r>
              <a:rPr lang="en-US" sz="4614" dirty="0" err="1">
                <a:solidFill>
                  <a:srgbClr val="FFFFFF"/>
                </a:solidFill>
                <a:ea typeface="Active Heart 달콤한 마음"/>
              </a:rPr>
              <a:t>시연영상</a:t>
            </a:r>
            <a:endParaRPr lang="en-US" sz="4614" dirty="0">
              <a:solidFill>
                <a:srgbClr val="FFFFFF"/>
              </a:solidFill>
              <a:ea typeface="Active Heart 달콤한 마음"/>
            </a:endParaRPr>
          </a:p>
        </p:txBody>
      </p:sp>
      <p:grpSp>
        <p:nvGrpSpPr>
          <p:cNvPr id="28" name="Group 28"/>
          <p:cNvGrpSpPr/>
          <p:nvPr/>
        </p:nvGrpSpPr>
        <p:grpSpPr>
          <a:xfrm rot="5397429">
            <a:off x="8700195" y="1579570"/>
            <a:ext cx="887610" cy="4594779"/>
            <a:chOff x="0" y="0"/>
            <a:chExt cx="402372" cy="208290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02372" cy="2082907"/>
            </a:xfrm>
            <a:custGeom>
              <a:avLst/>
              <a:gdLst/>
              <a:ahLst/>
              <a:cxnLst/>
              <a:rect l="l" t="t" r="r" b="b"/>
              <a:pathLst>
                <a:path w="402372" h="2082907">
                  <a:moveTo>
                    <a:pt x="201186" y="0"/>
                  </a:moveTo>
                  <a:lnTo>
                    <a:pt x="201186" y="0"/>
                  </a:lnTo>
                  <a:cubicBezTo>
                    <a:pt x="254544" y="0"/>
                    <a:pt x="305716" y="21196"/>
                    <a:pt x="343446" y="58926"/>
                  </a:cubicBezTo>
                  <a:cubicBezTo>
                    <a:pt x="381175" y="96656"/>
                    <a:pt x="402372" y="147828"/>
                    <a:pt x="402372" y="201186"/>
                  </a:cubicBezTo>
                  <a:lnTo>
                    <a:pt x="402372" y="1881721"/>
                  </a:lnTo>
                  <a:cubicBezTo>
                    <a:pt x="402372" y="1992833"/>
                    <a:pt x="312298" y="2082907"/>
                    <a:pt x="201186" y="2082907"/>
                  </a:cubicBezTo>
                  <a:lnTo>
                    <a:pt x="201186" y="2082907"/>
                  </a:lnTo>
                  <a:cubicBezTo>
                    <a:pt x="147828" y="2082907"/>
                    <a:pt x="96656" y="2061710"/>
                    <a:pt x="58926" y="2023981"/>
                  </a:cubicBezTo>
                  <a:cubicBezTo>
                    <a:pt x="21196" y="1986251"/>
                    <a:pt x="0" y="1935079"/>
                    <a:pt x="0" y="1881721"/>
                  </a:cubicBezTo>
                  <a:lnTo>
                    <a:pt x="0" y="201186"/>
                  </a:lnTo>
                  <a:cubicBezTo>
                    <a:pt x="0" y="90074"/>
                    <a:pt x="90074" y="0"/>
                    <a:pt x="2011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402372" cy="2168632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689458" y="3638550"/>
            <a:ext cx="4909084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ea typeface="Active Heart 달콤한 마음"/>
              </a:rPr>
              <a:t>순서</a:t>
            </a:r>
            <a:endParaRPr lang="en-US" sz="3000" dirty="0">
              <a:solidFill>
                <a:srgbClr val="000000"/>
              </a:solidFill>
              <a:ea typeface="Active Heart 달콤한 마음"/>
            </a:endParaRPr>
          </a:p>
        </p:txBody>
      </p:sp>
      <p:sp>
        <p:nvSpPr>
          <p:cNvPr id="32" name="TextBox 32"/>
          <p:cNvSpPr txBox="1"/>
          <p:nvPr/>
        </p:nvSpPr>
        <p:spPr>
          <a:xfrm rot="-2142684">
            <a:off x="2329651" y="3999430"/>
            <a:ext cx="1963991" cy="1059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619ABB">
                    <a:alpha val="69804"/>
                  </a:srgbClr>
                </a:solidFill>
                <a:latin typeface="Active Heart 달콤한 마음"/>
              </a:rPr>
              <a:t>Let’s go!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436" y="1556161"/>
            <a:ext cx="16403128" cy="8136793"/>
            <a:chOff x="0" y="0"/>
            <a:chExt cx="3833918" cy="1901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3918" cy="1901820"/>
            </a:xfrm>
            <a:custGeom>
              <a:avLst/>
              <a:gdLst/>
              <a:ahLst/>
              <a:cxnLst/>
              <a:rect l="l" t="t" r="r" b="b"/>
              <a:pathLst>
                <a:path w="3833918" h="1901820">
                  <a:moveTo>
                    <a:pt x="22655" y="0"/>
                  </a:moveTo>
                  <a:lnTo>
                    <a:pt x="3811263" y="0"/>
                  </a:lnTo>
                  <a:cubicBezTo>
                    <a:pt x="3817271" y="0"/>
                    <a:pt x="3823034" y="2387"/>
                    <a:pt x="3827282" y="6635"/>
                  </a:cubicBezTo>
                  <a:cubicBezTo>
                    <a:pt x="3831531" y="10884"/>
                    <a:pt x="3833918" y="16646"/>
                    <a:pt x="3833918" y="22655"/>
                  </a:cubicBezTo>
                  <a:lnTo>
                    <a:pt x="3833918" y="1879165"/>
                  </a:lnTo>
                  <a:cubicBezTo>
                    <a:pt x="3833918" y="1885173"/>
                    <a:pt x="3831531" y="1890936"/>
                    <a:pt x="3827282" y="1895185"/>
                  </a:cubicBezTo>
                  <a:cubicBezTo>
                    <a:pt x="3823034" y="1899433"/>
                    <a:pt x="3817271" y="1901820"/>
                    <a:pt x="3811263" y="1901820"/>
                  </a:cubicBezTo>
                  <a:lnTo>
                    <a:pt x="22655" y="1901820"/>
                  </a:lnTo>
                  <a:cubicBezTo>
                    <a:pt x="16646" y="1901820"/>
                    <a:pt x="10884" y="1899433"/>
                    <a:pt x="6635" y="1895185"/>
                  </a:cubicBezTo>
                  <a:cubicBezTo>
                    <a:pt x="2387" y="1890936"/>
                    <a:pt x="0" y="1885173"/>
                    <a:pt x="0" y="1879165"/>
                  </a:cubicBezTo>
                  <a:lnTo>
                    <a:pt x="0" y="22655"/>
                  </a:lnTo>
                  <a:cubicBezTo>
                    <a:pt x="0" y="16646"/>
                    <a:pt x="2387" y="10884"/>
                    <a:pt x="6635" y="6635"/>
                  </a:cubicBezTo>
                  <a:cubicBezTo>
                    <a:pt x="10884" y="2387"/>
                    <a:pt x="16646" y="0"/>
                    <a:pt x="2265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76200" cap="rnd">
              <a:solidFill>
                <a:srgbClr val="A0CCF8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833918" cy="1997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4657" y="187803"/>
            <a:ext cx="17718686" cy="9911395"/>
            <a:chOff x="0" y="0"/>
            <a:chExt cx="23624915" cy="13215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3"/>
                  </a:lnTo>
                  <a:lnTo>
                    <a:pt x="0" y="6197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276230" y="0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3"/>
                  </a:lnTo>
                  <a:lnTo>
                    <a:pt x="0" y="6197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3650" y="7017309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4"/>
                  </a:lnTo>
                  <a:lnTo>
                    <a:pt x="0" y="6197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299879" y="7017309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4"/>
                  </a:lnTo>
                  <a:lnTo>
                    <a:pt x="0" y="6197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397429">
            <a:off x="8109823" y="-4741866"/>
            <a:ext cx="2068202" cy="12866085"/>
            <a:chOff x="0" y="0"/>
            <a:chExt cx="937558" cy="58324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7558" cy="5832457"/>
            </a:xfrm>
            <a:custGeom>
              <a:avLst/>
              <a:gdLst/>
              <a:ahLst/>
              <a:cxnLst/>
              <a:rect l="l" t="t" r="r" b="b"/>
              <a:pathLst>
                <a:path w="937558" h="5832457">
                  <a:moveTo>
                    <a:pt x="224599" y="0"/>
                  </a:moveTo>
                  <a:lnTo>
                    <a:pt x="712959" y="0"/>
                  </a:lnTo>
                  <a:cubicBezTo>
                    <a:pt x="837002" y="0"/>
                    <a:pt x="937558" y="100556"/>
                    <a:pt x="937558" y="224599"/>
                  </a:cubicBezTo>
                  <a:lnTo>
                    <a:pt x="937558" y="5607858"/>
                  </a:lnTo>
                  <a:cubicBezTo>
                    <a:pt x="937558" y="5731901"/>
                    <a:pt x="837002" y="5832457"/>
                    <a:pt x="712959" y="5832457"/>
                  </a:cubicBezTo>
                  <a:lnTo>
                    <a:pt x="224599" y="5832457"/>
                  </a:lnTo>
                  <a:cubicBezTo>
                    <a:pt x="100556" y="5832457"/>
                    <a:pt x="0" y="5731901"/>
                    <a:pt x="0" y="5607858"/>
                  </a:cubicBezTo>
                  <a:lnTo>
                    <a:pt x="0" y="224599"/>
                  </a:lnTo>
                  <a:cubicBezTo>
                    <a:pt x="0" y="100556"/>
                    <a:pt x="100556" y="0"/>
                    <a:pt x="224599" y="0"/>
                  </a:cubicBezTo>
                  <a:close/>
                </a:path>
              </a:pathLst>
            </a:custGeom>
            <a:solidFill>
              <a:srgbClr val="E7F3FA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937558" cy="5918182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5397429">
            <a:off x="6647831" y="3535700"/>
            <a:ext cx="4641633" cy="4557644"/>
            <a:chOff x="0" y="0"/>
            <a:chExt cx="2308934" cy="22671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08934" cy="2267154"/>
            </a:xfrm>
            <a:custGeom>
              <a:avLst/>
              <a:gdLst/>
              <a:ahLst/>
              <a:cxnLst/>
              <a:rect l="l" t="t" r="r" b="b"/>
              <a:pathLst>
                <a:path w="2308934" h="2267154">
                  <a:moveTo>
                    <a:pt x="66717" y="0"/>
                  </a:moveTo>
                  <a:lnTo>
                    <a:pt x="2242216" y="0"/>
                  </a:lnTo>
                  <a:cubicBezTo>
                    <a:pt x="2279063" y="0"/>
                    <a:pt x="2308934" y="29870"/>
                    <a:pt x="2308934" y="66717"/>
                  </a:cubicBezTo>
                  <a:lnTo>
                    <a:pt x="2308934" y="2200437"/>
                  </a:lnTo>
                  <a:cubicBezTo>
                    <a:pt x="2308934" y="2237284"/>
                    <a:pt x="2279063" y="2267154"/>
                    <a:pt x="2242216" y="2267154"/>
                  </a:cubicBezTo>
                  <a:lnTo>
                    <a:pt x="66717" y="2267154"/>
                  </a:lnTo>
                  <a:cubicBezTo>
                    <a:pt x="49023" y="2267154"/>
                    <a:pt x="32053" y="2260125"/>
                    <a:pt x="19541" y="2247613"/>
                  </a:cubicBezTo>
                  <a:cubicBezTo>
                    <a:pt x="7029" y="2235102"/>
                    <a:pt x="0" y="2218132"/>
                    <a:pt x="0" y="2200437"/>
                  </a:cubicBezTo>
                  <a:lnTo>
                    <a:pt x="0" y="66717"/>
                  </a:lnTo>
                  <a:cubicBezTo>
                    <a:pt x="0" y="29870"/>
                    <a:pt x="29870" y="0"/>
                    <a:pt x="66717" y="0"/>
                  </a:cubicBezTo>
                  <a:close/>
                </a:path>
              </a:pathLst>
            </a:custGeom>
            <a:solidFill>
              <a:srgbClr val="FDEAF5">
                <a:alpha val="49804"/>
              </a:srgbClr>
            </a:solidFill>
            <a:ln w="76200" cap="rnd">
              <a:solidFill>
                <a:srgbClr val="F691CB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2308934" cy="2352879"/>
            </a:xfrm>
            <a:prstGeom prst="rect">
              <a:avLst/>
            </a:prstGeom>
          </p:spPr>
          <p:txBody>
            <a:bodyPr lIns="52166" tIns="52166" rIns="52166" bIns="52166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7146314" y="7424138"/>
            <a:ext cx="3802136" cy="0"/>
          </a:xfrm>
          <a:prstGeom prst="line">
            <a:avLst/>
          </a:prstGeom>
          <a:ln w="28575" cap="flat">
            <a:solidFill>
              <a:srgbClr val="37719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7146314" y="4079381"/>
            <a:ext cx="3802136" cy="2414418"/>
            <a:chOff x="0" y="0"/>
            <a:chExt cx="861170" cy="54685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1170" cy="546857"/>
            </a:xfrm>
            <a:custGeom>
              <a:avLst/>
              <a:gdLst/>
              <a:ahLst/>
              <a:cxnLst/>
              <a:rect l="l" t="t" r="r" b="b"/>
              <a:pathLst>
                <a:path w="861170" h="546857">
                  <a:moveTo>
                    <a:pt x="46833" y="0"/>
                  </a:moveTo>
                  <a:lnTo>
                    <a:pt x="814338" y="0"/>
                  </a:lnTo>
                  <a:cubicBezTo>
                    <a:pt x="840203" y="0"/>
                    <a:pt x="861170" y="20968"/>
                    <a:pt x="861170" y="46833"/>
                  </a:cubicBezTo>
                  <a:lnTo>
                    <a:pt x="861170" y="500024"/>
                  </a:lnTo>
                  <a:cubicBezTo>
                    <a:pt x="861170" y="512445"/>
                    <a:pt x="856236" y="524357"/>
                    <a:pt x="847453" y="533140"/>
                  </a:cubicBezTo>
                  <a:cubicBezTo>
                    <a:pt x="838671" y="541923"/>
                    <a:pt x="826759" y="546857"/>
                    <a:pt x="814338" y="546857"/>
                  </a:cubicBezTo>
                  <a:lnTo>
                    <a:pt x="46833" y="546857"/>
                  </a:lnTo>
                  <a:cubicBezTo>
                    <a:pt x="20968" y="546857"/>
                    <a:pt x="0" y="525889"/>
                    <a:pt x="0" y="500024"/>
                  </a:cubicBezTo>
                  <a:lnTo>
                    <a:pt x="0" y="46833"/>
                  </a:lnTo>
                  <a:cubicBezTo>
                    <a:pt x="0" y="20968"/>
                    <a:pt x="20968" y="0"/>
                    <a:pt x="46833" y="0"/>
                  </a:cubicBezTo>
                  <a:close/>
                </a:path>
              </a:pathLst>
            </a:custGeom>
            <a:blipFill>
              <a:blip r:embed="rId4"/>
              <a:stretch>
                <a:fillRect t="-2396" b="-2396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 rot="5397429">
            <a:off x="8601299" y="2453043"/>
            <a:ext cx="735302" cy="2220587"/>
            <a:chOff x="0" y="0"/>
            <a:chExt cx="365769" cy="11046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5769" cy="1104609"/>
            </a:xfrm>
            <a:custGeom>
              <a:avLst/>
              <a:gdLst/>
              <a:ahLst/>
              <a:cxnLst/>
              <a:rect l="l" t="t" r="r" b="b"/>
              <a:pathLst>
                <a:path w="365769" h="1104609">
                  <a:moveTo>
                    <a:pt x="182884" y="0"/>
                  </a:moveTo>
                  <a:lnTo>
                    <a:pt x="182884" y="0"/>
                  </a:lnTo>
                  <a:cubicBezTo>
                    <a:pt x="231388" y="0"/>
                    <a:pt x="277906" y="19268"/>
                    <a:pt x="312203" y="53566"/>
                  </a:cubicBezTo>
                  <a:cubicBezTo>
                    <a:pt x="346501" y="87863"/>
                    <a:pt x="365769" y="134380"/>
                    <a:pt x="365769" y="182884"/>
                  </a:cubicBezTo>
                  <a:lnTo>
                    <a:pt x="365769" y="921724"/>
                  </a:lnTo>
                  <a:cubicBezTo>
                    <a:pt x="365769" y="970228"/>
                    <a:pt x="346501" y="1016746"/>
                    <a:pt x="312203" y="1051043"/>
                  </a:cubicBezTo>
                  <a:cubicBezTo>
                    <a:pt x="277906" y="1085341"/>
                    <a:pt x="231388" y="1104609"/>
                    <a:pt x="182884" y="1104609"/>
                  </a:cubicBezTo>
                  <a:lnTo>
                    <a:pt x="182884" y="1104609"/>
                  </a:lnTo>
                  <a:cubicBezTo>
                    <a:pt x="134380" y="1104609"/>
                    <a:pt x="87863" y="1085341"/>
                    <a:pt x="53566" y="1051043"/>
                  </a:cubicBezTo>
                  <a:cubicBezTo>
                    <a:pt x="19268" y="1016746"/>
                    <a:pt x="0" y="970228"/>
                    <a:pt x="0" y="921724"/>
                  </a:cubicBezTo>
                  <a:lnTo>
                    <a:pt x="0" y="182884"/>
                  </a:lnTo>
                  <a:cubicBezTo>
                    <a:pt x="0" y="134380"/>
                    <a:pt x="19268" y="87863"/>
                    <a:pt x="53566" y="53566"/>
                  </a:cubicBezTo>
                  <a:cubicBezTo>
                    <a:pt x="87863" y="19268"/>
                    <a:pt x="134380" y="0"/>
                    <a:pt x="182884" y="0"/>
                  </a:cubicBezTo>
                  <a:close/>
                </a:path>
              </a:pathLst>
            </a:custGeom>
            <a:solidFill>
              <a:srgbClr val="F691CB"/>
            </a:solidFill>
            <a:ln w="76200" cap="rnd">
              <a:solidFill>
                <a:srgbClr val="FDEAF5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85725"/>
              <a:ext cx="365769" cy="1190334"/>
            </a:xfrm>
            <a:prstGeom prst="rect">
              <a:avLst/>
            </a:prstGeom>
          </p:spPr>
          <p:txBody>
            <a:bodyPr lIns="52166" tIns="52166" rIns="52166" bIns="52166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5397429">
            <a:off x="11759660" y="3528557"/>
            <a:ext cx="4627345" cy="4557644"/>
            <a:chOff x="0" y="0"/>
            <a:chExt cx="2301826" cy="226715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01827" cy="2267154"/>
            </a:xfrm>
            <a:custGeom>
              <a:avLst/>
              <a:gdLst/>
              <a:ahLst/>
              <a:cxnLst/>
              <a:rect l="l" t="t" r="r" b="b"/>
              <a:pathLst>
                <a:path w="2301827" h="2267154">
                  <a:moveTo>
                    <a:pt x="66923" y="0"/>
                  </a:moveTo>
                  <a:lnTo>
                    <a:pt x="2234903" y="0"/>
                  </a:lnTo>
                  <a:cubicBezTo>
                    <a:pt x="2271864" y="0"/>
                    <a:pt x="2301827" y="29963"/>
                    <a:pt x="2301827" y="66923"/>
                  </a:cubicBezTo>
                  <a:lnTo>
                    <a:pt x="2301827" y="2200231"/>
                  </a:lnTo>
                  <a:cubicBezTo>
                    <a:pt x="2301827" y="2237192"/>
                    <a:pt x="2271864" y="2267154"/>
                    <a:pt x="2234903" y="2267154"/>
                  </a:cubicBezTo>
                  <a:lnTo>
                    <a:pt x="66923" y="2267154"/>
                  </a:lnTo>
                  <a:cubicBezTo>
                    <a:pt x="49174" y="2267154"/>
                    <a:pt x="32152" y="2260104"/>
                    <a:pt x="19601" y="2247553"/>
                  </a:cubicBezTo>
                  <a:cubicBezTo>
                    <a:pt x="7051" y="2235003"/>
                    <a:pt x="0" y="2217980"/>
                    <a:pt x="0" y="2200231"/>
                  </a:cubicBezTo>
                  <a:lnTo>
                    <a:pt x="0" y="66923"/>
                  </a:lnTo>
                  <a:cubicBezTo>
                    <a:pt x="0" y="29963"/>
                    <a:pt x="29963" y="0"/>
                    <a:pt x="66923" y="0"/>
                  </a:cubicBezTo>
                  <a:close/>
                </a:path>
              </a:pathLst>
            </a:custGeom>
            <a:solidFill>
              <a:srgbClr val="FDEAF5">
                <a:alpha val="49804"/>
              </a:srgbClr>
            </a:solidFill>
            <a:ln w="76200" cap="rnd">
              <a:solidFill>
                <a:srgbClr val="F691CB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2301826" cy="2352879"/>
            </a:xfrm>
            <a:prstGeom prst="rect">
              <a:avLst/>
            </a:prstGeom>
          </p:spPr>
          <p:txBody>
            <a:bodyPr lIns="52166" tIns="52166" rIns="52166" bIns="52166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12251004" y="7424138"/>
            <a:ext cx="3802136" cy="0"/>
          </a:xfrm>
          <a:prstGeom prst="line">
            <a:avLst/>
          </a:prstGeom>
          <a:ln w="28575" cap="flat">
            <a:solidFill>
              <a:srgbClr val="37719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12251004" y="4079381"/>
            <a:ext cx="3802136" cy="2414418"/>
            <a:chOff x="0" y="0"/>
            <a:chExt cx="861170" cy="54685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61170" cy="546857"/>
            </a:xfrm>
            <a:custGeom>
              <a:avLst/>
              <a:gdLst/>
              <a:ahLst/>
              <a:cxnLst/>
              <a:rect l="l" t="t" r="r" b="b"/>
              <a:pathLst>
                <a:path w="861170" h="546857">
                  <a:moveTo>
                    <a:pt x="46833" y="0"/>
                  </a:moveTo>
                  <a:lnTo>
                    <a:pt x="814338" y="0"/>
                  </a:lnTo>
                  <a:cubicBezTo>
                    <a:pt x="840203" y="0"/>
                    <a:pt x="861170" y="20968"/>
                    <a:pt x="861170" y="46833"/>
                  </a:cubicBezTo>
                  <a:lnTo>
                    <a:pt x="861170" y="500024"/>
                  </a:lnTo>
                  <a:cubicBezTo>
                    <a:pt x="861170" y="512445"/>
                    <a:pt x="856236" y="524357"/>
                    <a:pt x="847453" y="533140"/>
                  </a:cubicBezTo>
                  <a:cubicBezTo>
                    <a:pt x="838671" y="541923"/>
                    <a:pt x="826759" y="546857"/>
                    <a:pt x="814338" y="546857"/>
                  </a:cubicBezTo>
                  <a:lnTo>
                    <a:pt x="46833" y="546857"/>
                  </a:lnTo>
                  <a:cubicBezTo>
                    <a:pt x="20968" y="546857"/>
                    <a:pt x="0" y="525889"/>
                    <a:pt x="0" y="500024"/>
                  </a:cubicBezTo>
                  <a:lnTo>
                    <a:pt x="0" y="46833"/>
                  </a:lnTo>
                  <a:cubicBezTo>
                    <a:pt x="0" y="20968"/>
                    <a:pt x="20968" y="0"/>
                    <a:pt x="46833" y="0"/>
                  </a:cubicBezTo>
                  <a:close/>
                </a:path>
              </a:pathLst>
            </a:custGeom>
            <a:blipFill>
              <a:blip r:embed="rId5"/>
              <a:stretch>
                <a:fillRect t="-9053" b="-9053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 rot="5397429">
            <a:off x="13705989" y="2453043"/>
            <a:ext cx="735302" cy="2220587"/>
            <a:chOff x="0" y="0"/>
            <a:chExt cx="365769" cy="110460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65769" cy="1104609"/>
            </a:xfrm>
            <a:custGeom>
              <a:avLst/>
              <a:gdLst/>
              <a:ahLst/>
              <a:cxnLst/>
              <a:rect l="l" t="t" r="r" b="b"/>
              <a:pathLst>
                <a:path w="365769" h="1104609">
                  <a:moveTo>
                    <a:pt x="182884" y="0"/>
                  </a:moveTo>
                  <a:lnTo>
                    <a:pt x="182884" y="0"/>
                  </a:lnTo>
                  <a:cubicBezTo>
                    <a:pt x="231388" y="0"/>
                    <a:pt x="277906" y="19268"/>
                    <a:pt x="312203" y="53566"/>
                  </a:cubicBezTo>
                  <a:cubicBezTo>
                    <a:pt x="346501" y="87863"/>
                    <a:pt x="365769" y="134380"/>
                    <a:pt x="365769" y="182884"/>
                  </a:cubicBezTo>
                  <a:lnTo>
                    <a:pt x="365769" y="921724"/>
                  </a:lnTo>
                  <a:cubicBezTo>
                    <a:pt x="365769" y="970228"/>
                    <a:pt x="346501" y="1016746"/>
                    <a:pt x="312203" y="1051043"/>
                  </a:cubicBezTo>
                  <a:cubicBezTo>
                    <a:pt x="277906" y="1085341"/>
                    <a:pt x="231388" y="1104609"/>
                    <a:pt x="182884" y="1104609"/>
                  </a:cubicBezTo>
                  <a:lnTo>
                    <a:pt x="182884" y="1104609"/>
                  </a:lnTo>
                  <a:cubicBezTo>
                    <a:pt x="134380" y="1104609"/>
                    <a:pt x="87863" y="1085341"/>
                    <a:pt x="53566" y="1051043"/>
                  </a:cubicBezTo>
                  <a:cubicBezTo>
                    <a:pt x="19268" y="1016746"/>
                    <a:pt x="0" y="970228"/>
                    <a:pt x="0" y="921724"/>
                  </a:cubicBezTo>
                  <a:lnTo>
                    <a:pt x="0" y="182884"/>
                  </a:lnTo>
                  <a:cubicBezTo>
                    <a:pt x="0" y="134380"/>
                    <a:pt x="19268" y="87863"/>
                    <a:pt x="53566" y="53566"/>
                  </a:cubicBezTo>
                  <a:cubicBezTo>
                    <a:pt x="87863" y="19268"/>
                    <a:pt x="134380" y="0"/>
                    <a:pt x="182884" y="0"/>
                  </a:cubicBezTo>
                  <a:close/>
                </a:path>
              </a:pathLst>
            </a:custGeom>
            <a:solidFill>
              <a:srgbClr val="F691CB"/>
            </a:solidFill>
            <a:ln w="76200" cap="rnd">
              <a:solidFill>
                <a:srgbClr val="FDEAF5"/>
              </a:solidFill>
              <a:prstDash val="solid"/>
              <a:round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365769" cy="1190334"/>
            </a:xfrm>
            <a:prstGeom prst="rect">
              <a:avLst/>
            </a:prstGeom>
          </p:spPr>
          <p:txBody>
            <a:bodyPr lIns="52166" tIns="52166" rIns="52166" bIns="52166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138978" y="3380486"/>
            <a:ext cx="1375751" cy="765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ea typeface="Active Heart 달콤한 마음"/>
              </a:rPr>
              <a:t>간편성</a:t>
            </a:r>
          </a:p>
        </p:txBody>
      </p:sp>
      <p:grpSp>
        <p:nvGrpSpPr>
          <p:cNvPr id="32" name="Group 32"/>
          <p:cNvGrpSpPr/>
          <p:nvPr/>
        </p:nvGrpSpPr>
        <p:grpSpPr>
          <a:xfrm rot="5397429">
            <a:off x="1505697" y="3535700"/>
            <a:ext cx="4641633" cy="4557644"/>
            <a:chOff x="0" y="0"/>
            <a:chExt cx="2308934" cy="226715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08934" cy="2267154"/>
            </a:xfrm>
            <a:custGeom>
              <a:avLst/>
              <a:gdLst/>
              <a:ahLst/>
              <a:cxnLst/>
              <a:rect l="l" t="t" r="r" b="b"/>
              <a:pathLst>
                <a:path w="2308934" h="2267154">
                  <a:moveTo>
                    <a:pt x="38362" y="0"/>
                  </a:moveTo>
                  <a:lnTo>
                    <a:pt x="2270571" y="0"/>
                  </a:lnTo>
                  <a:cubicBezTo>
                    <a:pt x="2291758" y="0"/>
                    <a:pt x="2308934" y="17175"/>
                    <a:pt x="2308934" y="38362"/>
                  </a:cubicBezTo>
                  <a:lnTo>
                    <a:pt x="2308934" y="2228792"/>
                  </a:lnTo>
                  <a:cubicBezTo>
                    <a:pt x="2308934" y="2249979"/>
                    <a:pt x="2291758" y="2267154"/>
                    <a:pt x="2270571" y="2267154"/>
                  </a:cubicBezTo>
                  <a:lnTo>
                    <a:pt x="38362" y="2267154"/>
                  </a:lnTo>
                  <a:cubicBezTo>
                    <a:pt x="28188" y="2267154"/>
                    <a:pt x="18430" y="2263113"/>
                    <a:pt x="11236" y="2255918"/>
                  </a:cubicBezTo>
                  <a:cubicBezTo>
                    <a:pt x="4042" y="2248724"/>
                    <a:pt x="0" y="2238966"/>
                    <a:pt x="0" y="2228792"/>
                  </a:cubicBezTo>
                  <a:lnTo>
                    <a:pt x="0" y="38362"/>
                  </a:lnTo>
                  <a:cubicBezTo>
                    <a:pt x="0" y="28188"/>
                    <a:pt x="4042" y="18430"/>
                    <a:pt x="11236" y="11236"/>
                  </a:cubicBezTo>
                  <a:cubicBezTo>
                    <a:pt x="18430" y="4042"/>
                    <a:pt x="28188" y="0"/>
                    <a:pt x="38362" y="0"/>
                  </a:cubicBezTo>
                  <a:close/>
                </a:path>
              </a:pathLst>
            </a:custGeom>
            <a:solidFill>
              <a:srgbClr val="FDEAF5">
                <a:alpha val="4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2308934" cy="2352879"/>
            </a:xfrm>
            <a:prstGeom prst="rect">
              <a:avLst/>
            </a:prstGeom>
          </p:spPr>
          <p:txBody>
            <a:bodyPr lIns="52166" tIns="52166" rIns="52166" bIns="52166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6688090" y="6254892"/>
            <a:ext cx="3802136" cy="0"/>
          </a:xfrm>
          <a:prstGeom prst="line">
            <a:avLst/>
          </a:prstGeom>
          <a:ln w="28575" cap="flat">
            <a:solidFill>
              <a:srgbClr val="37719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36"/>
          <p:cNvSpPr txBox="1"/>
          <p:nvPr/>
        </p:nvSpPr>
        <p:spPr>
          <a:xfrm>
            <a:off x="5360409" y="857250"/>
            <a:ext cx="7567181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691CB"/>
                </a:solidFill>
                <a:ea typeface="TDTD스텐실"/>
              </a:rPr>
              <a:t>기획의도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39908" y="3221661"/>
            <a:ext cx="1658158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Active Heart 달콤한 마음"/>
              </a:rPr>
              <a:t>타겟설정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330477" y="6824138"/>
            <a:ext cx="2749041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619ABB"/>
                </a:solidFill>
                <a:ea typeface="Active Heart 달콤한 마음"/>
              </a:rPr>
              <a:t>피서객들을 위한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244598" y="3221661"/>
            <a:ext cx="1658158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Active Heart 달콤한 마음"/>
              </a:rPr>
              <a:t>커뮤니티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35167" y="6824138"/>
            <a:ext cx="2232635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77192"/>
                </a:solidFill>
                <a:ea typeface="Active Heart 달콤한 마음"/>
              </a:rPr>
              <a:t>공유가능한 공간</a:t>
            </a:r>
          </a:p>
        </p:txBody>
      </p:sp>
      <p:grpSp>
        <p:nvGrpSpPr>
          <p:cNvPr id="41" name="Group 41"/>
          <p:cNvGrpSpPr/>
          <p:nvPr/>
        </p:nvGrpSpPr>
        <p:grpSpPr>
          <a:xfrm rot="5397429">
            <a:off x="1505697" y="3521413"/>
            <a:ext cx="4641633" cy="4557644"/>
            <a:chOff x="0" y="0"/>
            <a:chExt cx="2308934" cy="226715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308934" cy="2267154"/>
            </a:xfrm>
            <a:custGeom>
              <a:avLst/>
              <a:gdLst/>
              <a:ahLst/>
              <a:cxnLst/>
              <a:rect l="l" t="t" r="r" b="b"/>
              <a:pathLst>
                <a:path w="2308934" h="2267154">
                  <a:moveTo>
                    <a:pt x="66717" y="0"/>
                  </a:moveTo>
                  <a:lnTo>
                    <a:pt x="2242216" y="0"/>
                  </a:lnTo>
                  <a:cubicBezTo>
                    <a:pt x="2279063" y="0"/>
                    <a:pt x="2308934" y="29870"/>
                    <a:pt x="2308934" y="66717"/>
                  </a:cubicBezTo>
                  <a:lnTo>
                    <a:pt x="2308934" y="2200437"/>
                  </a:lnTo>
                  <a:cubicBezTo>
                    <a:pt x="2308934" y="2237284"/>
                    <a:pt x="2279063" y="2267154"/>
                    <a:pt x="2242216" y="2267154"/>
                  </a:cubicBezTo>
                  <a:lnTo>
                    <a:pt x="66717" y="2267154"/>
                  </a:lnTo>
                  <a:cubicBezTo>
                    <a:pt x="49023" y="2267154"/>
                    <a:pt x="32053" y="2260125"/>
                    <a:pt x="19541" y="2247613"/>
                  </a:cubicBezTo>
                  <a:cubicBezTo>
                    <a:pt x="7029" y="2235102"/>
                    <a:pt x="0" y="2218132"/>
                    <a:pt x="0" y="2200437"/>
                  </a:cubicBezTo>
                  <a:lnTo>
                    <a:pt x="0" y="66717"/>
                  </a:lnTo>
                  <a:cubicBezTo>
                    <a:pt x="0" y="29870"/>
                    <a:pt x="29870" y="0"/>
                    <a:pt x="66717" y="0"/>
                  </a:cubicBezTo>
                  <a:close/>
                </a:path>
              </a:pathLst>
            </a:custGeom>
            <a:solidFill>
              <a:srgbClr val="FDEAF5">
                <a:alpha val="49804"/>
              </a:srgbClr>
            </a:solidFill>
            <a:ln w="76200" cap="rnd">
              <a:solidFill>
                <a:srgbClr val="F691CB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2308934" cy="2352879"/>
            </a:xfrm>
            <a:prstGeom prst="rect">
              <a:avLst/>
            </a:prstGeom>
          </p:spPr>
          <p:txBody>
            <a:bodyPr lIns="52166" tIns="52166" rIns="52166" bIns="52166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962631" y="6824138"/>
            <a:ext cx="2202319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377192"/>
                </a:solidFill>
                <a:ea typeface="Active Heart 달콤한 마음"/>
              </a:rPr>
              <a:t>쉬운 조작감으로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1919610" y="4079381"/>
            <a:ext cx="3802136" cy="2414418"/>
            <a:chOff x="0" y="0"/>
            <a:chExt cx="861170" cy="54685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61170" cy="546857"/>
            </a:xfrm>
            <a:custGeom>
              <a:avLst/>
              <a:gdLst/>
              <a:ahLst/>
              <a:cxnLst/>
              <a:rect l="l" t="t" r="r" b="b"/>
              <a:pathLst>
                <a:path w="861170" h="546857">
                  <a:moveTo>
                    <a:pt x="46833" y="0"/>
                  </a:moveTo>
                  <a:lnTo>
                    <a:pt x="814338" y="0"/>
                  </a:lnTo>
                  <a:cubicBezTo>
                    <a:pt x="840203" y="0"/>
                    <a:pt x="861170" y="20968"/>
                    <a:pt x="861170" y="46833"/>
                  </a:cubicBezTo>
                  <a:lnTo>
                    <a:pt x="861170" y="500024"/>
                  </a:lnTo>
                  <a:cubicBezTo>
                    <a:pt x="861170" y="512445"/>
                    <a:pt x="856236" y="524357"/>
                    <a:pt x="847453" y="533140"/>
                  </a:cubicBezTo>
                  <a:cubicBezTo>
                    <a:pt x="838671" y="541923"/>
                    <a:pt x="826759" y="546857"/>
                    <a:pt x="814338" y="546857"/>
                  </a:cubicBezTo>
                  <a:lnTo>
                    <a:pt x="46833" y="546857"/>
                  </a:lnTo>
                  <a:cubicBezTo>
                    <a:pt x="20968" y="546857"/>
                    <a:pt x="0" y="525889"/>
                    <a:pt x="0" y="500024"/>
                  </a:cubicBezTo>
                  <a:lnTo>
                    <a:pt x="0" y="46833"/>
                  </a:lnTo>
                  <a:cubicBezTo>
                    <a:pt x="0" y="20968"/>
                    <a:pt x="20968" y="0"/>
                    <a:pt x="46833" y="0"/>
                  </a:cubicBezTo>
                  <a:close/>
                </a:path>
              </a:pathLst>
            </a:custGeom>
            <a:blipFill>
              <a:blip r:embed="rId6"/>
              <a:stretch>
                <a:fillRect t="-34794" b="-34794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 rot="5397429">
            <a:off x="3453027" y="2432117"/>
            <a:ext cx="735302" cy="2220587"/>
            <a:chOff x="0" y="0"/>
            <a:chExt cx="365769" cy="1104609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65769" cy="1104609"/>
            </a:xfrm>
            <a:custGeom>
              <a:avLst/>
              <a:gdLst/>
              <a:ahLst/>
              <a:cxnLst/>
              <a:rect l="l" t="t" r="r" b="b"/>
              <a:pathLst>
                <a:path w="365769" h="1104609">
                  <a:moveTo>
                    <a:pt x="182884" y="0"/>
                  </a:moveTo>
                  <a:lnTo>
                    <a:pt x="182884" y="0"/>
                  </a:lnTo>
                  <a:cubicBezTo>
                    <a:pt x="231388" y="0"/>
                    <a:pt x="277906" y="19268"/>
                    <a:pt x="312203" y="53566"/>
                  </a:cubicBezTo>
                  <a:cubicBezTo>
                    <a:pt x="346501" y="87863"/>
                    <a:pt x="365769" y="134380"/>
                    <a:pt x="365769" y="182884"/>
                  </a:cubicBezTo>
                  <a:lnTo>
                    <a:pt x="365769" y="921724"/>
                  </a:lnTo>
                  <a:cubicBezTo>
                    <a:pt x="365769" y="970228"/>
                    <a:pt x="346501" y="1016746"/>
                    <a:pt x="312203" y="1051043"/>
                  </a:cubicBezTo>
                  <a:cubicBezTo>
                    <a:pt x="277906" y="1085341"/>
                    <a:pt x="231388" y="1104609"/>
                    <a:pt x="182884" y="1104609"/>
                  </a:cubicBezTo>
                  <a:lnTo>
                    <a:pt x="182884" y="1104609"/>
                  </a:lnTo>
                  <a:cubicBezTo>
                    <a:pt x="134380" y="1104609"/>
                    <a:pt x="87863" y="1085341"/>
                    <a:pt x="53566" y="1051043"/>
                  </a:cubicBezTo>
                  <a:cubicBezTo>
                    <a:pt x="19268" y="1016746"/>
                    <a:pt x="0" y="970228"/>
                    <a:pt x="0" y="921724"/>
                  </a:cubicBezTo>
                  <a:lnTo>
                    <a:pt x="0" y="182884"/>
                  </a:lnTo>
                  <a:cubicBezTo>
                    <a:pt x="0" y="134380"/>
                    <a:pt x="19268" y="87863"/>
                    <a:pt x="53566" y="53566"/>
                  </a:cubicBezTo>
                  <a:cubicBezTo>
                    <a:pt x="87863" y="19268"/>
                    <a:pt x="134380" y="0"/>
                    <a:pt x="182884" y="0"/>
                  </a:cubicBezTo>
                  <a:close/>
                </a:path>
              </a:pathLst>
            </a:custGeom>
            <a:solidFill>
              <a:srgbClr val="F691CB"/>
            </a:solidFill>
            <a:ln w="76200" cap="rnd">
              <a:solidFill>
                <a:srgbClr val="FDEAF5"/>
              </a:solidFill>
              <a:prstDash val="solid"/>
              <a:round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85725"/>
              <a:ext cx="365769" cy="1190334"/>
            </a:xfrm>
            <a:prstGeom prst="rect">
              <a:avLst/>
            </a:prstGeom>
          </p:spPr>
          <p:txBody>
            <a:bodyPr lIns="52166" tIns="52166" rIns="52166" bIns="52166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2991599" y="3180461"/>
            <a:ext cx="1658158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Active Heart 달콤한 마음"/>
              </a:rPr>
              <a:t>간편함</a:t>
            </a:r>
          </a:p>
        </p:txBody>
      </p:sp>
      <p:sp>
        <p:nvSpPr>
          <p:cNvPr id="51" name="AutoShape 51"/>
          <p:cNvSpPr/>
          <p:nvPr/>
        </p:nvSpPr>
        <p:spPr>
          <a:xfrm>
            <a:off x="1919610" y="7438425"/>
            <a:ext cx="3802136" cy="0"/>
          </a:xfrm>
          <a:prstGeom prst="line">
            <a:avLst/>
          </a:prstGeom>
          <a:ln w="28575" cap="flat">
            <a:solidFill>
              <a:srgbClr val="37719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436" y="1556161"/>
            <a:ext cx="16403128" cy="8136793"/>
            <a:chOff x="0" y="0"/>
            <a:chExt cx="3833918" cy="1901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3918" cy="1901820"/>
            </a:xfrm>
            <a:custGeom>
              <a:avLst/>
              <a:gdLst/>
              <a:ahLst/>
              <a:cxnLst/>
              <a:rect l="l" t="t" r="r" b="b"/>
              <a:pathLst>
                <a:path w="3833918" h="1901820">
                  <a:moveTo>
                    <a:pt x="22655" y="0"/>
                  </a:moveTo>
                  <a:lnTo>
                    <a:pt x="3811263" y="0"/>
                  </a:lnTo>
                  <a:cubicBezTo>
                    <a:pt x="3817271" y="0"/>
                    <a:pt x="3823034" y="2387"/>
                    <a:pt x="3827282" y="6635"/>
                  </a:cubicBezTo>
                  <a:cubicBezTo>
                    <a:pt x="3831531" y="10884"/>
                    <a:pt x="3833918" y="16646"/>
                    <a:pt x="3833918" y="22655"/>
                  </a:cubicBezTo>
                  <a:lnTo>
                    <a:pt x="3833918" y="1879165"/>
                  </a:lnTo>
                  <a:cubicBezTo>
                    <a:pt x="3833918" y="1885173"/>
                    <a:pt x="3831531" y="1890936"/>
                    <a:pt x="3827282" y="1895185"/>
                  </a:cubicBezTo>
                  <a:cubicBezTo>
                    <a:pt x="3823034" y="1899433"/>
                    <a:pt x="3817271" y="1901820"/>
                    <a:pt x="3811263" y="1901820"/>
                  </a:cubicBezTo>
                  <a:lnTo>
                    <a:pt x="22655" y="1901820"/>
                  </a:lnTo>
                  <a:cubicBezTo>
                    <a:pt x="16646" y="1901820"/>
                    <a:pt x="10884" y="1899433"/>
                    <a:pt x="6635" y="1895185"/>
                  </a:cubicBezTo>
                  <a:cubicBezTo>
                    <a:pt x="2387" y="1890936"/>
                    <a:pt x="0" y="1885173"/>
                    <a:pt x="0" y="1879165"/>
                  </a:cubicBezTo>
                  <a:lnTo>
                    <a:pt x="0" y="22655"/>
                  </a:lnTo>
                  <a:cubicBezTo>
                    <a:pt x="0" y="16646"/>
                    <a:pt x="2387" y="10884"/>
                    <a:pt x="6635" y="6635"/>
                  </a:cubicBezTo>
                  <a:cubicBezTo>
                    <a:pt x="10884" y="2387"/>
                    <a:pt x="16646" y="0"/>
                    <a:pt x="2265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76200" cap="rnd">
              <a:solidFill>
                <a:srgbClr val="A0CCF8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833918" cy="1997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4657" y="187803"/>
            <a:ext cx="17718686" cy="9911395"/>
            <a:chOff x="0" y="0"/>
            <a:chExt cx="23624915" cy="132151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3"/>
                  </a:lnTo>
                  <a:lnTo>
                    <a:pt x="0" y="6197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2276230" y="0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3"/>
                  </a:lnTo>
                  <a:lnTo>
                    <a:pt x="0" y="6197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23650" y="7017309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4"/>
                  </a:lnTo>
                  <a:lnTo>
                    <a:pt x="0" y="6197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2299879" y="7017309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4"/>
                  </a:lnTo>
                  <a:lnTo>
                    <a:pt x="0" y="6197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5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5397429">
            <a:off x="8109823" y="-4741866"/>
            <a:ext cx="2068202" cy="12866085"/>
            <a:chOff x="0" y="0"/>
            <a:chExt cx="937558" cy="58324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7558" cy="5832457"/>
            </a:xfrm>
            <a:custGeom>
              <a:avLst/>
              <a:gdLst/>
              <a:ahLst/>
              <a:cxnLst/>
              <a:rect l="l" t="t" r="r" b="b"/>
              <a:pathLst>
                <a:path w="937558" h="5832457">
                  <a:moveTo>
                    <a:pt x="224599" y="0"/>
                  </a:moveTo>
                  <a:lnTo>
                    <a:pt x="712959" y="0"/>
                  </a:lnTo>
                  <a:cubicBezTo>
                    <a:pt x="837002" y="0"/>
                    <a:pt x="937558" y="100556"/>
                    <a:pt x="937558" y="224599"/>
                  </a:cubicBezTo>
                  <a:lnTo>
                    <a:pt x="937558" y="5607858"/>
                  </a:lnTo>
                  <a:cubicBezTo>
                    <a:pt x="937558" y="5731901"/>
                    <a:pt x="837002" y="5832457"/>
                    <a:pt x="712959" y="5832457"/>
                  </a:cubicBezTo>
                  <a:lnTo>
                    <a:pt x="224599" y="5832457"/>
                  </a:lnTo>
                  <a:cubicBezTo>
                    <a:pt x="100556" y="5832457"/>
                    <a:pt x="0" y="5731901"/>
                    <a:pt x="0" y="5607858"/>
                  </a:cubicBezTo>
                  <a:lnTo>
                    <a:pt x="0" y="224599"/>
                  </a:lnTo>
                  <a:cubicBezTo>
                    <a:pt x="0" y="100556"/>
                    <a:pt x="100556" y="0"/>
                    <a:pt x="224599" y="0"/>
                  </a:cubicBezTo>
                  <a:close/>
                </a:path>
              </a:pathLst>
            </a:custGeom>
            <a:solidFill>
              <a:srgbClr val="E7F3FA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937558" cy="5918182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51115" y="3488032"/>
            <a:ext cx="4172181" cy="2567836"/>
            <a:chOff x="0" y="0"/>
            <a:chExt cx="861170" cy="5300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61170" cy="530021"/>
            </a:xfrm>
            <a:custGeom>
              <a:avLst/>
              <a:gdLst/>
              <a:ahLst/>
              <a:cxnLst/>
              <a:rect l="l" t="t" r="r" b="b"/>
              <a:pathLst>
                <a:path w="861170" h="530021">
                  <a:moveTo>
                    <a:pt x="42679" y="0"/>
                  </a:moveTo>
                  <a:lnTo>
                    <a:pt x="818492" y="0"/>
                  </a:lnTo>
                  <a:cubicBezTo>
                    <a:pt x="842062" y="0"/>
                    <a:pt x="861170" y="19108"/>
                    <a:pt x="861170" y="42679"/>
                  </a:cubicBezTo>
                  <a:lnTo>
                    <a:pt x="861170" y="487342"/>
                  </a:lnTo>
                  <a:cubicBezTo>
                    <a:pt x="861170" y="510913"/>
                    <a:pt x="842062" y="530021"/>
                    <a:pt x="818492" y="530021"/>
                  </a:cubicBezTo>
                  <a:lnTo>
                    <a:pt x="42679" y="530021"/>
                  </a:lnTo>
                  <a:cubicBezTo>
                    <a:pt x="19108" y="530021"/>
                    <a:pt x="0" y="510913"/>
                    <a:pt x="0" y="487342"/>
                  </a:cubicBezTo>
                  <a:lnTo>
                    <a:pt x="0" y="42679"/>
                  </a:lnTo>
                  <a:cubicBezTo>
                    <a:pt x="0" y="19108"/>
                    <a:pt x="19108" y="0"/>
                    <a:pt x="42679" y="0"/>
                  </a:cubicBezTo>
                  <a:close/>
                </a:path>
              </a:pathLst>
            </a:custGeom>
            <a:blipFill>
              <a:blip r:embed="rId4"/>
              <a:stretch>
                <a:fillRect t="-31239" b="-31239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397429">
            <a:off x="3793401" y="2174184"/>
            <a:ext cx="887610" cy="2781763"/>
            <a:chOff x="0" y="0"/>
            <a:chExt cx="402372" cy="12610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2372" cy="1261030"/>
            </a:xfrm>
            <a:custGeom>
              <a:avLst/>
              <a:gdLst/>
              <a:ahLst/>
              <a:cxnLst/>
              <a:rect l="l" t="t" r="r" b="b"/>
              <a:pathLst>
                <a:path w="402372" h="1261030">
                  <a:moveTo>
                    <a:pt x="201186" y="0"/>
                  </a:moveTo>
                  <a:lnTo>
                    <a:pt x="201186" y="0"/>
                  </a:lnTo>
                  <a:cubicBezTo>
                    <a:pt x="254544" y="0"/>
                    <a:pt x="305716" y="21196"/>
                    <a:pt x="343446" y="58926"/>
                  </a:cubicBezTo>
                  <a:cubicBezTo>
                    <a:pt x="381175" y="96656"/>
                    <a:pt x="402372" y="147828"/>
                    <a:pt x="402372" y="201186"/>
                  </a:cubicBezTo>
                  <a:lnTo>
                    <a:pt x="402372" y="1059844"/>
                  </a:lnTo>
                  <a:cubicBezTo>
                    <a:pt x="402372" y="1170956"/>
                    <a:pt x="312298" y="1261030"/>
                    <a:pt x="201186" y="1261030"/>
                  </a:cubicBezTo>
                  <a:lnTo>
                    <a:pt x="201186" y="1261030"/>
                  </a:lnTo>
                  <a:cubicBezTo>
                    <a:pt x="147828" y="1261030"/>
                    <a:pt x="96656" y="1239834"/>
                    <a:pt x="58926" y="1202104"/>
                  </a:cubicBezTo>
                  <a:cubicBezTo>
                    <a:pt x="21196" y="1164374"/>
                    <a:pt x="0" y="1113202"/>
                    <a:pt x="0" y="1059844"/>
                  </a:cubicBezTo>
                  <a:lnTo>
                    <a:pt x="0" y="201186"/>
                  </a:lnTo>
                  <a:cubicBezTo>
                    <a:pt x="0" y="90074"/>
                    <a:pt x="90074" y="0"/>
                    <a:pt x="201186" y="0"/>
                  </a:cubicBezTo>
                  <a:close/>
                </a:path>
              </a:pathLst>
            </a:custGeom>
            <a:solidFill>
              <a:srgbClr val="F691CB"/>
            </a:solidFill>
            <a:ln w="76200" cap="rnd">
              <a:solidFill>
                <a:srgbClr val="FDEAF5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402372" cy="1346755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397429">
            <a:off x="2415644" y="6623249"/>
            <a:ext cx="474473" cy="398792"/>
            <a:chOff x="0" y="0"/>
            <a:chExt cx="215088" cy="1807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088" cy="180781"/>
            </a:xfrm>
            <a:custGeom>
              <a:avLst/>
              <a:gdLst/>
              <a:ahLst/>
              <a:cxnLst/>
              <a:rect l="l" t="t" r="r" b="b"/>
              <a:pathLst>
                <a:path w="215088" h="180781">
                  <a:moveTo>
                    <a:pt x="65267" y="0"/>
                  </a:moveTo>
                  <a:lnTo>
                    <a:pt x="149821" y="0"/>
                  </a:lnTo>
                  <a:cubicBezTo>
                    <a:pt x="185867" y="0"/>
                    <a:pt x="215088" y="29221"/>
                    <a:pt x="215088" y="65267"/>
                  </a:cubicBezTo>
                  <a:lnTo>
                    <a:pt x="215088" y="115513"/>
                  </a:lnTo>
                  <a:cubicBezTo>
                    <a:pt x="215088" y="151559"/>
                    <a:pt x="185867" y="180781"/>
                    <a:pt x="149821" y="180781"/>
                  </a:cubicBezTo>
                  <a:lnTo>
                    <a:pt x="65267" y="180781"/>
                  </a:lnTo>
                  <a:cubicBezTo>
                    <a:pt x="29221" y="180781"/>
                    <a:pt x="0" y="151559"/>
                    <a:pt x="0" y="115513"/>
                  </a:cubicBezTo>
                  <a:lnTo>
                    <a:pt x="0" y="65267"/>
                  </a:lnTo>
                  <a:cubicBezTo>
                    <a:pt x="0" y="29221"/>
                    <a:pt x="29221" y="0"/>
                    <a:pt x="65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619ABB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215088" cy="266506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2481246" y="6436868"/>
            <a:ext cx="491287" cy="511091"/>
          </a:xfrm>
          <a:custGeom>
            <a:avLst/>
            <a:gdLst/>
            <a:ahLst/>
            <a:cxnLst/>
            <a:rect l="l" t="t" r="r" b="b"/>
            <a:pathLst>
              <a:path w="491287" h="511091">
                <a:moveTo>
                  <a:pt x="0" y="0"/>
                </a:moveTo>
                <a:lnTo>
                  <a:pt x="491286" y="0"/>
                </a:lnTo>
                <a:lnTo>
                  <a:pt x="491286" y="511091"/>
                </a:lnTo>
                <a:lnTo>
                  <a:pt x="0" y="511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 rot="5397429">
            <a:off x="2415644" y="7363654"/>
            <a:ext cx="474473" cy="398792"/>
            <a:chOff x="0" y="0"/>
            <a:chExt cx="215088" cy="18078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5088" cy="180781"/>
            </a:xfrm>
            <a:custGeom>
              <a:avLst/>
              <a:gdLst/>
              <a:ahLst/>
              <a:cxnLst/>
              <a:rect l="l" t="t" r="r" b="b"/>
              <a:pathLst>
                <a:path w="215088" h="180781">
                  <a:moveTo>
                    <a:pt x="65267" y="0"/>
                  </a:moveTo>
                  <a:lnTo>
                    <a:pt x="149821" y="0"/>
                  </a:lnTo>
                  <a:cubicBezTo>
                    <a:pt x="185867" y="0"/>
                    <a:pt x="215088" y="29221"/>
                    <a:pt x="215088" y="65267"/>
                  </a:cubicBezTo>
                  <a:lnTo>
                    <a:pt x="215088" y="115513"/>
                  </a:lnTo>
                  <a:cubicBezTo>
                    <a:pt x="215088" y="151559"/>
                    <a:pt x="185867" y="180781"/>
                    <a:pt x="149821" y="180781"/>
                  </a:cubicBezTo>
                  <a:lnTo>
                    <a:pt x="65267" y="180781"/>
                  </a:lnTo>
                  <a:cubicBezTo>
                    <a:pt x="29221" y="180781"/>
                    <a:pt x="0" y="151559"/>
                    <a:pt x="0" y="115513"/>
                  </a:cubicBezTo>
                  <a:lnTo>
                    <a:pt x="0" y="65267"/>
                  </a:lnTo>
                  <a:cubicBezTo>
                    <a:pt x="0" y="29221"/>
                    <a:pt x="29221" y="0"/>
                    <a:pt x="65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619ABB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215088" cy="266506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481246" y="7177273"/>
            <a:ext cx="491287" cy="511091"/>
          </a:xfrm>
          <a:custGeom>
            <a:avLst/>
            <a:gdLst/>
            <a:ahLst/>
            <a:cxnLst/>
            <a:rect l="l" t="t" r="r" b="b"/>
            <a:pathLst>
              <a:path w="491287" h="511091">
                <a:moveTo>
                  <a:pt x="0" y="0"/>
                </a:moveTo>
                <a:lnTo>
                  <a:pt x="491286" y="0"/>
                </a:lnTo>
                <a:lnTo>
                  <a:pt x="491286" y="511091"/>
                </a:lnTo>
                <a:lnTo>
                  <a:pt x="0" y="511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 rot="5397429">
            <a:off x="2415644" y="8139217"/>
            <a:ext cx="474473" cy="398792"/>
            <a:chOff x="0" y="0"/>
            <a:chExt cx="215088" cy="18078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15088" cy="180781"/>
            </a:xfrm>
            <a:custGeom>
              <a:avLst/>
              <a:gdLst/>
              <a:ahLst/>
              <a:cxnLst/>
              <a:rect l="l" t="t" r="r" b="b"/>
              <a:pathLst>
                <a:path w="215088" h="180781">
                  <a:moveTo>
                    <a:pt x="65267" y="0"/>
                  </a:moveTo>
                  <a:lnTo>
                    <a:pt x="149821" y="0"/>
                  </a:lnTo>
                  <a:cubicBezTo>
                    <a:pt x="185867" y="0"/>
                    <a:pt x="215088" y="29221"/>
                    <a:pt x="215088" y="65267"/>
                  </a:cubicBezTo>
                  <a:lnTo>
                    <a:pt x="215088" y="115513"/>
                  </a:lnTo>
                  <a:cubicBezTo>
                    <a:pt x="215088" y="151559"/>
                    <a:pt x="185867" y="180781"/>
                    <a:pt x="149821" y="180781"/>
                  </a:cubicBezTo>
                  <a:lnTo>
                    <a:pt x="65267" y="180781"/>
                  </a:lnTo>
                  <a:cubicBezTo>
                    <a:pt x="29221" y="180781"/>
                    <a:pt x="0" y="151559"/>
                    <a:pt x="0" y="115513"/>
                  </a:cubicBezTo>
                  <a:lnTo>
                    <a:pt x="0" y="65267"/>
                  </a:lnTo>
                  <a:cubicBezTo>
                    <a:pt x="0" y="29221"/>
                    <a:pt x="29221" y="0"/>
                    <a:pt x="65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619ABB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215088" cy="266506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2481246" y="7952836"/>
            <a:ext cx="491287" cy="511091"/>
          </a:xfrm>
          <a:custGeom>
            <a:avLst/>
            <a:gdLst/>
            <a:ahLst/>
            <a:cxnLst/>
            <a:rect l="l" t="t" r="r" b="b"/>
            <a:pathLst>
              <a:path w="491287" h="511091">
                <a:moveTo>
                  <a:pt x="0" y="0"/>
                </a:moveTo>
                <a:lnTo>
                  <a:pt x="491286" y="0"/>
                </a:lnTo>
                <a:lnTo>
                  <a:pt x="491286" y="511091"/>
                </a:lnTo>
                <a:lnTo>
                  <a:pt x="0" y="511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7059097" y="3488032"/>
            <a:ext cx="4172181" cy="2567836"/>
            <a:chOff x="0" y="0"/>
            <a:chExt cx="861170" cy="53002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61170" cy="530021"/>
            </a:xfrm>
            <a:custGeom>
              <a:avLst/>
              <a:gdLst/>
              <a:ahLst/>
              <a:cxnLst/>
              <a:rect l="l" t="t" r="r" b="b"/>
              <a:pathLst>
                <a:path w="861170" h="530021">
                  <a:moveTo>
                    <a:pt x="42679" y="0"/>
                  </a:moveTo>
                  <a:lnTo>
                    <a:pt x="818492" y="0"/>
                  </a:lnTo>
                  <a:cubicBezTo>
                    <a:pt x="842062" y="0"/>
                    <a:pt x="861170" y="19108"/>
                    <a:pt x="861170" y="42679"/>
                  </a:cubicBezTo>
                  <a:lnTo>
                    <a:pt x="861170" y="487342"/>
                  </a:lnTo>
                  <a:cubicBezTo>
                    <a:pt x="861170" y="510913"/>
                    <a:pt x="842062" y="530021"/>
                    <a:pt x="818492" y="530021"/>
                  </a:cubicBezTo>
                  <a:lnTo>
                    <a:pt x="42679" y="530021"/>
                  </a:lnTo>
                  <a:cubicBezTo>
                    <a:pt x="19108" y="530021"/>
                    <a:pt x="0" y="510913"/>
                    <a:pt x="0" y="487342"/>
                  </a:cubicBezTo>
                  <a:lnTo>
                    <a:pt x="0" y="42679"/>
                  </a:lnTo>
                  <a:cubicBezTo>
                    <a:pt x="0" y="19108"/>
                    <a:pt x="19108" y="0"/>
                    <a:pt x="42679" y="0"/>
                  </a:cubicBezTo>
                  <a:close/>
                </a:path>
              </a:pathLst>
            </a:custGeom>
            <a:blipFill>
              <a:blip r:embed="rId7"/>
              <a:stretch>
                <a:fillRect t="-4125" b="-4125"/>
              </a:stretch>
            </a:blipFill>
          </p:spPr>
        </p:sp>
      </p:grpSp>
      <p:grpSp>
        <p:nvGrpSpPr>
          <p:cNvPr id="32" name="Group 32"/>
          <p:cNvGrpSpPr/>
          <p:nvPr/>
        </p:nvGrpSpPr>
        <p:grpSpPr>
          <a:xfrm rot="5397429">
            <a:off x="8701383" y="2174184"/>
            <a:ext cx="887610" cy="2781763"/>
            <a:chOff x="0" y="0"/>
            <a:chExt cx="402372" cy="126103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02372" cy="1261030"/>
            </a:xfrm>
            <a:custGeom>
              <a:avLst/>
              <a:gdLst/>
              <a:ahLst/>
              <a:cxnLst/>
              <a:rect l="l" t="t" r="r" b="b"/>
              <a:pathLst>
                <a:path w="402372" h="1261030">
                  <a:moveTo>
                    <a:pt x="201186" y="0"/>
                  </a:moveTo>
                  <a:lnTo>
                    <a:pt x="201186" y="0"/>
                  </a:lnTo>
                  <a:cubicBezTo>
                    <a:pt x="254544" y="0"/>
                    <a:pt x="305716" y="21196"/>
                    <a:pt x="343446" y="58926"/>
                  </a:cubicBezTo>
                  <a:cubicBezTo>
                    <a:pt x="381175" y="96656"/>
                    <a:pt x="402372" y="147828"/>
                    <a:pt x="402372" y="201186"/>
                  </a:cubicBezTo>
                  <a:lnTo>
                    <a:pt x="402372" y="1059844"/>
                  </a:lnTo>
                  <a:cubicBezTo>
                    <a:pt x="402372" y="1170956"/>
                    <a:pt x="312298" y="1261030"/>
                    <a:pt x="201186" y="1261030"/>
                  </a:cubicBezTo>
                  <a:lnTo>
                    <a:pt x="201186" y="1261030"/>
                  </a:lnTo>
                  <a:cubicBezTo>
                    <a:pt x="147828" y="1261030"/>
                    <a:pt x="96656" y="1239834"/>
                    <a:pt x="58926" y="1202104"/>
                  </a:cubicBezTo>
                  <a:cubicBezTo>
                    <a:pt x="21196" y="1164374"/>
                    <a:pt x="0" y="1113202"/>
                    <a:pt x="0" y="1059844"/>
                  </a:cubicBezTo>
                  <a:lnTo>
                    <a:pt x="0" y="201186"/>
                  </a:lnTo>
                  <a:cubicBezTo>
                    <a:pt x="0" y="90074"/>
                    <a:pt x="90074" y="0"/>
                    <a:pt x="201186" y="0"/>
                  </a:cubicBezTo>
                  <a:close/>
                </a:path>
              </a:pathLst>
            </a:custGeom>
            <a:solidFill>
              <a:srgbClr val="F691CB"/>
            </a:solidFill>
            <a:ln w="76200" cap="rnd">
              <a:solidFill>
                <a:srgbClr val="FDEAF5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402372" cy="1346755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5397429">
            <a:off x="7323626" y="6623249"/>
            <a:ext cx="474473" cy="398792"/>
            <a:chOff x="0" y="0"/>
            <a:chExt cx="215088" cy="18078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5088" cy="180781"/>
            </a:xfrm>
            <a:custGeom>
              <a:avLst/>
              <a:gdLst/>
              <a:ahLst/>
              <a:cxnLst/>
              <a:rect l="l" t="t" r="r" b="b"/>
              <a:pathLst>
                <a:path w="215088" h="180781">
                  <a:moveTo>
                    <a:pt x="65267" y="0"/>
                  </a:moveTo>
                  <a:lnTo>
                    <a:pt x="149821" y="0"/>
                  </a:lnTo>
                  <a:cubicBezTo>
                    <a:pt x="185867" y="0"/>
                    <a:pt x="215088" y="29221"/>
                    <a:pt x="215088" y="65267"/>
                  </a:cubicBezTo>
                  <a:lnTo>
                    <a:pt x="215088" y="115513"/>
                  </a:lnTo>
                  <a:cubicBezTo>
                    <a:pt x="215088" y="151559"/>
                    <a:pt x="185867" y="180781"/>
                    <a:pt x="149821" y="180781"/>
                  </a:cubicBezTo>
                  <a:lnTo>
                    <a:pt x="65267" y="180781"/>
                  </a:lnTo>
                  <a:cubicBezTo>
                    <a:pt x="29221" y="180781"/>
                    <a:pt x="0" y="151559"/>
                    <a:pt x="0" y="115513"/>
                  </a:cubicBezTo>
                  <a:lnTo>
                    <a:pt x="0" y="65267"/>
                  </a:lnTo>
                  <a:cubicBezTo>
                    <a:pt x="0" y="29221"/>
                    <a:pt x="29221" y="0"/>
                    <a:pt x="65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619ABB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215088" cy="266506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7389228" y="6436868"/>
            <a:ext cx="491287" cy="511091"/>
          </a:xfrm>
          <a:custGeom>
            <a:avLst/>
            <a:gdLst/>
            <a:ahLst/>
            <a:cxnLst/>
            <a:rect l="l" t="t" r="r" b="b"/>
            <a:pathLst>
              <a:path w="491287" h="511091">
                <a:moveTo>
                  <a:pt x="0" y="0"/>
                </a:moveTo>
                <a:lnTo>
                  <a:pt x="491286" y="0"/>
                </a:lnTo>
                <a:lnTo>
                  <a:pt x="491286" y="511091"/>
                </a:lnTo>
                <a:lnTo>
                  <a:pt x="0" y="511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 rot="5397429">
            <a:off x="7323626" y="7363654"/>
            <a:ext cx="474473" cy="398792"/>
            <a:chOff x="0" y="0"/>
            <a:chExt cx="215088" cy="18078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15088" cy="180781"/>
            </a:xfrm>
            <a:custGeom>
              <a:avLst/>
              <a:gdLst/>
              <a:ahLst/>
              <a:cxnLst/>
              <a:rect l="l" t="t" r="r" b="b"/>
              <a:pathLst>
                <a:path w="215088" h="180781">
                  <a:moveTo>
                    <a:pt x="65267" y="0"/>
                  </a:moveTo>
                  <a:lnTo>
                    <a:pt x="149821" y="0"/>
                  </a:lnTo>
                  <a:cubicBezTo>
                    <a:pt x="185867" y="0"/>
                    <a:pt x="215088" y="29221"/>
                    <a:pt x="215088" y="65267"/>
                  </a:cubicBezTo>
                  <a:lnTo>
                    <a:pt x="215088" y="115513"/>
                  </a:lnTo>
                  <a:cubicBezTo>
                    <a:pt x="215088" y="151559"/>
                    <a:pt x="185867" y="180781"/>
                    <a:pt x="149821" y="180781"/>
                  </a:cubicBezTo>
                  <a:lnTo>
                    <a:pt x="65267" y="180781"/>
                  </a:lnTo>
                  <a:cubicBezTo>
                    <a:pt x="29221" y="180781"/>
                    <a:pt x="0" y="151559"/>
                    <a:pt x="0" y="115513"/>
                  </a:cubicBezTo>
                  <a:lnTo>
                    <a:pt x="0" y="65267"/>
                  </a:lnTo>
                  <a:cubicBezTo>
                    <a:pt x="0" y="29221"/>
                    <a:pt x="29221" y="0"/>
                    <a:pt x="65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619ABB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-85725"/>
              <a:ext cx="215088" cy="266506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5397429">
            <a:off x="7323626" y="8139217"/>
            <a:ext cx="474473" cy="398792"/>
            <a:chOff x="0" y="0"/>
            <a:chExt cx="215088" cy="18078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15088" cy="180781"/>
            </a:xfrm>
            <a:custGeom>
              <a:avLst/>
              <a:gdLst/>
              <a:ahLst/>
              <a:cxnLst/>
              <a:rect l="l" t="t" r="r" b="b"/>
              <a:pathLst>
                <a:path w="215088" h="180781">
                  <a:moveTo>
                    <a:pt x="65267" y="0"/>
                  </a:moveTo>
                  <a:lnTo>
                    <a:pt x="149821" y="0"/>
                  </a:lnTo>
                  <a:cubicBezTo>
                    <a:pt x="185867" y="0"/>
                    <a:pt x="215088" y="29221"/>
                    <a:pt x="215088" y="65267"/>
                  </a:cubicBezTo>
                  <a:lnTo>
                    <a:pt x="215088" y="115513"/>
                  </a:lnTo>
                  <a:cubicBezTo>
                    <a:pt x="215088" y="151559"/>
                    <a:pt x="185867" y="180781"/>
                    <a:pt x="149821" y="180781"/>
                  </a:cubicBezTo>
                  <a:lnTo>
                    <a:pt x="65267" y="180781"/>
                  </a:lnTo>
                  <a:cubicBezTo>
                    <a:pt x="29221" y="180781"/>
                    <a:pt x="0" y="151559"/>
                    <a:pt x="0" y="115513"/>
                  </a:cubicBezTo>
                  <a:lnTo>
                    <a:pt x="0" y="65267"/>
                  </a:lnTo>
                  <a:cubicBezTo>
                    <a:pt x="0" y="29221"/>
                    <a:pt x="29221" y="0"/>
                    <a:pt x="65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619ABB"/>
              </a:solidFill>
              <a:prstDash val="solid"/>
              <a:miter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85725"/>
              <a:ext cx="215088" cy="266506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1964704" y="3488032"/>
            <a:ext cx="4172181" cy="2567836"/>
            <a:chOff x="0" y="0"/>
            <a:chExt cx="861170" cy="53002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61170" cy="530021"/>
            </a:xfrm>
            <a:custGeom>
              <a:avLst/>
              <a:gdLst/>
              <a:ahLst/>
              <a:cxnLst/>
              <a:rect l="l" t="t" r="r" b="b"/>
              <a:pathLst>
                <a:path w="861170" h="530021">
                  <a:moveTo>
                    <a:pt x="42679" y="0"/>
                  </a:moveTo>
                  <a:lnTo>
                    <a:pt x="818492" y="0"/>
                  </a:lnTo>
                  <a:cubicBezTo>
                    <a:pt x="842062" y="0"/>
                    <a:pt x="861170" y="19108"/>
                    <a:pt x="861170" y="42679"/>
                  </a:cubicBezTo>
                  <a:lnTo>
                    <a:pt x="861170" y="487342"/>
                  </a:lnTo>
                  <a:cubicBezTo>
                    <a:pt x="861170" y="510913"/>
                    <a:pt x="842062" y="530021"/>
                    <a:pt x="818492" y="530021"/>
                  </a:cubicBezTo>
                  <a:lnTo>
                    <a:pt x="42679" y="530021"/>
                  </a:lnTo>
                  <a:cubicBezTo>
                    <a:pt x="19108" y="530021"/>
                    <a:pt x="0" y="510913"/>
                    <a:pt x="0" y="487342"/>
                  </a:cubicBezTo>
                  <a:lnTo>
                    <a:pt x="0" y="42679"/>
                  </a:lnTo>
                  <a:cubicBezTo>
                    <a:pt x="0" y="19108"/>
                    <a:pt x="19108" y="0"/>
                    <a:pt x="42679" y="0"/>
                  </a:cubicBezTo>
                  <a:close/>
                </a:path>
              </a:pathLst>
            </a:custGeom>
            <a:blipFill>
              <a:blip r:embed="rId8"/>
              <a:stretch>
                <a:fillRect t="-51549" b="-51549"/>
              </a:stretch>
            </a:blipFill>
          </p:spPr>
        </p:sp>
      </p:grpSp>
      <p:grpSp>
        <p:nvGrpSpPr>
          <p:cNvPr id="47" name="Group 47"/>
          <p:cNvGrpSpPr/>
          <p:nvPr/>
        </p:nvGrpSpPr>
        <p:grpSpPr>
          <a:xfrm rot="5397429">
            <a:off x="13606989" y="2174184"/>
            <a:ext cx="887610" cy="2781763"/>
            <a:chOff x="0" y="0"/>
            <a:chExt cx="402372" cy="126103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02372" cy="1261030"/>
            </a:xfrm>
            <a:custGeom>
              <a:avLst/>
              <a:gdLst/>
              <a:ahLst/>
              <a:cxnLst/>
              <a:rect l="l" t="t" r="r" b="b"/>
              <a:pathLst>
                <a:path w="402372" h="1261030">
                  <a:moveTo>
                    <a:pt x="201186" y="0"/>
                  </a:moveTo>
                  <a:lnTo>
                    <a:pt x="201186" y="0"/>
                  </a:lnTo>
                  <a:cubicBezTo>
                    <a:pt x="254544" y="0"/>
                    <a:pt x="305716" y="21196"/>
                    <a:pt x="343446" y="58926"/>
                  </a:cubicBezTo>
                  <a:cubicBezTo>
                    <a:pt x="381175" y="96656"/>
                    <a:pt x="402372" y="147828"/>
                    <a:pt x="402372" y="201186"/>
                  </a:cubicBezTo>
                  <a:lnTo>
                    <a:pt x="402372" y="1059844"/>
                  </a:lnTo>
                  <a:cubicBezTo>
                    <a:pt x="402372" y="1170956"/>
                    <a:pt x="312298" y="1261030"/>
                    <a:pt x="201186" y="1261030"/>
                  </a:cubicBezTo>
                  <a:lnTo>
                    <a:pt x="201186" y="1261030"/>
                  </a:lnTo>
                  <a:cubicBezTo>
                    <a:pt x="147828" y="1261030"/>
                    <a:pt x="96656" y="1239834"/>
                    <a:pt x="58926" y="1202104"/>
                  </a:cubicBezTo>
                  <a:cubicBezTo>
                    <a:pt x="21196" y="1164374"/>
                    <a:pt x="0" y="1113202"/>
                    <a:pt x="0" y="1059844"/>
                  </a:cubicBezTo>
                  <a:lnTo>
                    <a:pt x="0" y="201186"/>
                  </a:lnTo>
                  <a:cubicBezTo>
                    <a:pt x="0" y="90074"/>
                    <a:pt x="90074" y="0"/>
                    <a:pt x="201186" y="0"/>
                  </a:cubicBezTo>
                  <a:close/>
                </a:path>
              </a:pathLst>
            </a:custGeom>
            <a:solidFill>
              <a:srgbClr val="F691CB"/>
            </a:solidFill>
            <a:ln w="76200" cap="rnd">
              <a:solidFill>
                <a:srgbClr val="FDEAF5"/>
              </a:solidFill>
              <a:prstDash val="solid"/>
              <a:round/>
            </a:ln>
          </p:spPr>
        </p:sp>
        <p:sp>
          <p:nvSpPr>
            <p:cNvPr id="49" name="TextBox 49"/>
            <p:cNvSpPr txBox="1"/>
            <p:nvPr/>
          </p:nvSpPr>
          <p:spPr>
            <a:xfrm>
              <a:off x="0" y="-85725"/>
              <a:ext cx="402372" cy="1346755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5397429">
            <a:off x="12229232" y="6623249"/>
            <a:ext cx="474473" cy="398792"/>
            <a:chOff x="0" y="0"/>
            <a:chExt cx="215088" cy="18078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15088" cy="180781"/>
            </a:xfrm>
            <a:custGeom>
              <a:avLst/>
              <a:gdLst/>
              <a:ahLst/>
              <a:cxnLst/>
              <a:rect l="l" t="t" r="r" b="b"/>
              <a:pathLst>
                <a:path w="215088" h="180781">
                  <a:moveTo>
                    <a:pt x="65267" y="0"/>
                  </a:moveTo>
                  <a:lnTo>
                    <a:pt x="149821" y="0"/>
                  </a:lnTo>
                  <a:cubicBezTo>
                    <a:pt x="185867" y="0"/>
                    <a:pt x="215088" y="29221"/>
                    <a:pt x="215088" y="65267"/>
                  </a:cubicBezTo>
                  <a:lnTo>
                    <a:pt x="215088" y="115513"/>
                  </a:lnTo>
                  <a:cubicBezTo>
                    <a:pt x="215088" y="151559"/>
                    <a:pt x="185867" y="180781"/>
                    <a:pt x="149821" y="180781"/>
                  </a:cubicBezTo>
                  <a:lnTo>
                    <a:pt x="65267" y="180781"/>
                  </a:lnTo>
                  <a:cubicBezTo>
                    <a:pt x="29221" y="180781"/>
                    <a:pt x="0" y="151559"/>
                    <a:pt x="0" y="115513"/>
                  </a:cubicBezTo>
                  <a:lnTo>
                    <a:pt x="0" y="65267"/>
                  </a:lnTo>
                  <a:cubicBezTo>
                    <a:pt x="0" y="29221"/>
                    <a:pt x="29221" y="0"/>
                    <a:pt x="65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619ABB"/>
              </a:solidFill>
              <a:prstDash val="solid"/>
              <a:miter/>
            </a:ln>
          </p:spPr>
        </p:sp>
        <p:sp>
          <p:nvSpPr>
            <p:cNvPr id="52" name="TextBox 52"/>
            <p:cNvSpPr txBox="1"/>
            <p:nvPr/>
          </p:nvSpPr>
          <p:spPr>
            <a:xfrm>
              <a:off x="0" y="-85725"/>
              <a:ext cx="215088" cy="266506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5397429">
            <a:off x="12229232" y="7363654"/>
            <a:ext cx="474473" cy="398792"/>
            <a:chOff x="0" y="0"/>
            <a:chExt cx="215088" cy="18078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215088" cy="180781"/>
            </a:xfrm>
            <a:custGeom>
              <a:avLst/>
              <a:gdLst/>
              <a:ahLst/>
              <a:cxnLst/>
              <a:rect l="l" t="t" r="r" b="b"/>
              <a:pathLst>
                <a:path w="215088" h="180781">
                  <a:moveTo>
                    <a:pt x="65267" y="0"/>
                  </a:moveTo>
                  <a:lnTo>
                    <a:pt x="149821" y="0"/>
                  </a:lnTo>
                  <a:cubicBezTo>
                    <a:pt x="185867" y="0"/>
                    <a:pt x="215088" y="29221"/>
                    <a:pt x="215088" y="65267"/>
                  </a:cubicBezTo>
                  <a:lnTo>
                    <a:pt x="215088" y="115513"/>
                  </a:lnTo>
                  <a:cubicBezTo>
                    <a:pt x="215088" y="151559"/>
                    <a:pt x="185867" y="180781"/>
                    <a:pt x="149821" y="180781"/>
                  </a:cubicBezTo>
                  <a:lnTo>
                    <a:pt x="65267" y="180781"/>
                  </a:lnTo>
                  <a:cubicBezTo>
                    <a:pt x="29221" y="180781"/>
                    <a:pt x="0" y="151559"/>
                    <a:pt x="0" y="115513"/>
                  </a:cubicBezTo>
                  <a:lnTo>
                    <a:pt x="0" y="65267"/>
                  </a:lnTo>
                  <a:cubicBezTo>
                    <a:pt x="0" y="29221"/>
                    <a:pt x="29221" y="0"/>
                    <a:pt x="65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619ABB"/>
              </a:solidFill>
              <a:prstDash val="solid"/>
              <a:miter/>
            </a:ln>
          </p:spPr>
        </p:sp>
        <p:sp>
          <p:nvSpPr>
            <p:cNvPr id="55" name="TextBox 55"/>
            <p:cNvSpPr txBox="1"/>
            <p:nvPr/>
          </p:nvSpPr>
          <p:spPr>
            <a:xfrm>
              <a:off x="0" y="-85725"/>
              <a:ext cx="215088" cy="266506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 rot="5397429">
            <a:off x="12229232" y="8139217"/>
            <a:ext cx="474473" cy="398792"/>
            <a:chOff x="0" y="0"/>
            <a:chExt cx="215088" cy="180781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15088" cy="180781"/>
            </a:xfrm>
            <a:custGeom>
              <a:avLst/>
              <a:gdLst/>
              <a:ahLst/>
              <a:cxnLst/>
              <a:rect l="l" t="t" r="r" b="b"/>
              <a:pathLst>
                <a:path w="215088" h="180781">
                  <a:moveTo>
                    <a:pt x="65267" y="0"/>
                  </a:moveTo>
                  <a:lnTo>
                    <a:pt x="149821" y="0"/>
                  </a:lnTo>
                  <a:cubicBezTo>
                    <a:pt x="185867" y="0"/>
                    <a:pt x="215088" y="29221"/>
                    <a:pt x="215088" y="65267"/>
                  </a:cubicBezTo>
                  <a:lnTo>
                    <a:pt x="215088" y="115513"/>
                  </a:lnTo>
                  <a:cubicBezTo>
                    <a:pt x="215088" y="151559"/>
                    <a:pt x="185867" y="180781"/>
                    <a:pt x="149821" y="180781"/>
                  </a:cubicBezTo>
                  <a:lnTo>
                    <a:pt x="65267" y="180781"/>
                  </a:lnTo>
                  <a:cubicBezTo>
                    <a:pt x="29221" y="180781"/>
                    <a:pt x="0" y="151559"/>
                    <a:pt x="0" y="115513"/>
                  </a:cubicBezTo>
                  <a:lnTo>
                    <a:pt x="0" y="65267"/>
                  </a:lnTo>
                  <a:cubicBezTo>
                    <a:pt x="0" y="29221"/>
                    <a:pt x="29221" y="0"/>
                    <a:pt x="65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619ABB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85725"/>
              <a:ext cx="215088" cy="266506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5360409" y="857250"/>
            <a:ext cx="7567181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691CB"/>
                </a:solidFill>
                <a:ea typeface="TDTD스텐실"/>
              </a:rPr>
              <a:t>기대효과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327436" y="3175294"/>
            <a:ext cx="181954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ea typeface="Active Heart 달콤한 마음"/>
              </a:rPr>
              <a:t>시간절약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076964" y="6505658"/>
            <a:ext cx="3049175" cy="5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sz="2675">
                <a:solidFill>
                  <a:srgbClr val="619ABB"/>
                </a:solidFill>
                <a:ea typeface="Active Heart 달콤한 마음"/>
              </a:rPr>
              <a:t>하나의 공간에서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076964" y="7246063"/>
            <a:ext cx="2283446" cy="5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sz="2675">
                <a:solidFill>
                  <a:srgbClr val="619ABB"/>
                </a:solidFill>
                <a:ea typeface="Active Heart 달콤한 마음"/>
              </a:rPr>
              <a:t>빠르고 간편하게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076964" y="8021626"/>
            <a:ext cx="2283446" cy="5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sz="2675">
                <a:solidFill>
                  <a:srgbClr val="619ABB"/>
                </a:solidFill>
                <a:latin typeface="Active Heart 달콤한 마음"/>
              </a:rPr>
              <a:t>HAPPY HAPPY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235418" y="3175294"/>
            <a:ext cx="181954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ea typeface="Active Heart 달콤한 마음"/>
              </a:rPr>
              <a:t>함께하는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984946" y="6505658"/>
            <a:ext cx="3049175" cy="5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sz="2675">
                <a:solidFill>
                  <a:srgbClr val="619ABB"/>
                </a:solidFill>
                <a:ea typeface="Active Heart 달콤한 마음"/>
              </a:rPr>
              <a:t>커뮤니티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984946" y="7246063"/>
            <a:ext cx="2401162" cy="5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sz="2675">
                <a:solidFill>
                  <a:srgbClr val="619ABB"/>
                </a:solidFill>
                <a:ea typeface="Active Heart 달콤한 마음"/>
              </a:rPr>
              <a:t>나만의 리스트를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984946" y="8021626"/>
            <a:ext cx="2108112" cy="5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sz="2675">
                <a:solidFill>
                  <a:srgbClr val="619ABB"/>
                </a:solidFill>
                <a:ea typeface="Active Heart 달콤한 마음"/>
              </a:rPr>
              <a:t>공유하자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3141024" y="3175294"/>
            <a:ext cx="181954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ea typeface="Active Heart 달콤한 마음"/>
              </a:rPr>
              <a:t>관광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2890552" y="6505658"/>
            <a:ext cx="3049175" cy="5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sz="2675">
                <a:solidFill>
                  <a:srgbClr val="619ABB"/>
                </a:solidFill>
                <a:ea typeface="Active Heart 달콤한 마음"/>
              </a:rPr>
              <a:t>바다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2890552" y="7246063"/>
            <a:ext cx="2108112" cy="5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sz="2675">
                <a:solidFill>
                  <a:srgbClr val="619ABB"/>
                </a:solidFill>
                <a:ea typeface="Active Heart 달콤한 마음"/>
              </a:rPr>
              <a:t>계곡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2890552" y="8021626"/>
            <a:ext cx="2108112" cy="51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6"/>
              </a:lnSpc>
              <a:spcBef>
                <a:spcPct val="0"/>
              </a:spcBef>
            </a:pPr>
            <a:r>
              <a:rPr lang="en-US" sz="2675">
                <a:solidFill>
                  <a:srgbClr val="619ABB"/>
                </a:solidFill>
                <a:ea typeface="Active Heart 달콤한 마음"/>
              </a:rPr>
              <a:t>어디든 좋아</a:t>
            </a:r>
          </a:p>
        </p:txBody>
      </p:sp>
      <p:sp>
        <p:nvSpPr>
          <p:cNvPr id="72" name="Freeform 72"/>
          <p:cNvSpPr/>
          <p:nvPr/>
        </p:nvSpPr>
        <p:spPr>
          <a:xfrm>
            <a:off x="12300946" y="6446393"/>
            <a:ext cx="491287" cy="511091"/>
          </a:xfrm>
          <a:custGeom>
            <a:avLst/>
            <a:gdLst/>
            <a:ahLst/>
            <a:cxnLst/>
            <a:rect l="l" t="t" r="r" b="b"/>
            <a:pathLst>
              <a:path w="491287" h="511091">
                <a:moveTo>
                  <a:pt x="0" y="0"/>
                </a:moveTo>
                <a:lnTo>
                  <a:pt x="491287" y="0"/>
                </a:lnTo>
                <a:lnTo>
                  <a:pt x="491287" y="511091"/>
                </a:lnTo>
                <a:lnTo>
                  <a:pt x="0" y="511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3" name="Freeform 73"/>
          <p:cNvSpPr/>
          <p:nvPr/>
        </p:nvSpPr>
        <p:spPr>
          <a:xfrm>
            <a:off x="12300946" y="7177273"/>
            <a:ext cx="491287" cy="511091"/>
          </a:xfrm>
          <a:custGeom>
            <a:avLst/>
            <a:gdLst/>
            <a:ahLst/>
            <a:cxnLst/>
            <a:rect l="l" t="t" r="r" b="b"/>
            <a:pathLst>
              <a:path w="491287" h="511091">
                <a:moveTo>
                  <a:pt x="0" y="0"/>
                </a:moveTo>
                <a:lnTo>
                  <a:pt x="491287" y="0"/>
                </a:lnTo>
                <a:lnTo>
                  <a:pt x="491287" y="511091"/>
                </a:lnTo>
                <a:lnTo>
                  <a:pt x="0" y="511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74"/>
          <p:cNvSpPr/>
          <p:nvPr/>
        </p:nvSpPr>
        <p:spPr>
          <a:xfrm>
            <a:off x="7374071" y="7177273"/>
            <a:ext cx="491287" cy="511091"/>
          </a:xfrm>
          <a:custGeom>
            <a:avLst/>
            <a:gdLst/>
            <a:ahLst/>
            <a:cxnLst/>
            <a:rect l="l" t="t" r="r" b="b"/>
            <a:pathLst>
              <a:path w="491287" h="511091">
                <a:moveTo>
                  <a:pt x="0" y="0"/>
                </a:moveTo>
                <a:lnTo>
                  <a:pt x="491286" y="0"/>
                </a:lnTo>
                <a:lnTo>
                  <a:pt x="491286" y="511091"/>
                </a:lnTo>
                <a:lnTo>
                  <a:pt x="0" y="511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75"/>
          <p:cNvSpPr/>
          <p:nvPr/>
        </p:nvSpPr>
        <p:spPr>
          <a:xfrm>
            <a:off x="7389228" y="7952836"/>
            <a:ext cx="491287" cy="511091"/>
          </a:xfrm>
          <a:custGeom>
            <a:avLst/>
            <a:gdLst/>
            <a:ahLst/>
            <a:cxnLst/>
            <a:rect l="l" t="t" r="r" b="b"/>
            <a:pathLst>
              <a:path w="491287" h="511091">
                <a:moveTo>
                  <a:pt x="0" y="0"/>
                </a:moveTo>
                <a:lnTo>
                  <a:pt x="491286" y="0"/>
                </a:lnTo>
                <a:lnTo>
                  <a:pt x="491286" y="511091"/>
                </a:lnTo>
                <a:lnTo>
                  <a:pt x="0" y="511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76"/>
          <p:cNvSpPr/>
          <p:nvPr/>
        </p:nvSpPr>
        <p:spPr>
          <a:xfrm>
            <a:off x="12300946" y="7952836"/>
            <a:ext cx="491287" cy="511091"/>
          </a:xfrm>
          <a:custGeom>
            <a:avLst/>
            <a:gdLst/>
            <a:ahLst/>
            <a:cxnLst/>
            <a:rect l="l" t="t" r="r" b="b"/>
            <a:pathLst>
              <a:path w="491287" h="511091">
                <a:moveTo>
                  <a:pt x="0" y="0"/>
                </a:moveTo>
                <a:lnTo>
                  <a:pt x="491287" y="0"/>
                </a:lnTo>
                <a:lnTo>
                  <a:pt x="491287" y="511091"/>
                </a:lnTo>
                <a:lnTo>
                  <a:pt x="0" y="5110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436" y="1556161"/>
            <a:ext cx="16403128" cy="8136793"/>
            <a:chOff x="0" y="0"/>
            <a:chExt cx="3833918" cy="1901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3918" cy="1901820"/>
            </a:xfrm>
            <a:custGeom>
              <a:avLst/>
              <a:gdLst/>
              <a:ahLst/>
              <a:cxnLst/>
              <a:rect l="l" t="t" r="r" b="b"/>
              <a:pathLst>
                <a:path w="3833918" h="1901820">
                  <a:moveTo>
                    <a:pt x="22655" y="0"/>
                  </a:moveTo>
                  <a:lnTo>
                    <a:pt x="3811263" y="0"/>
                  </a:lnTo>
                  <a:cubicBezTo>
                    <a:pt x="3817271" y="0"/>
                    <a:pt x="3823034" y="2387"/>
                    <a:pt x="3827282" y="6635"/>
                  </a:cubicBezTo>
                  <a:cubicBezTo>
                    <a:pt x="3831531" y="10884"/>
                    <a:pt x="3833918" y="16646"/>
                    <a:pt x="3833918" y="22655"/>
                  </a:cubicBezTo>
                  <a:lnTo>
                    <a:pt x="3833918" y="1879165"/>
                  </a:lnTo>
                  <a:cubicBezTo>
                    <a:pt x="3833918" y="1885173"/>
                    <a:pt x="3831531" y="1890936"/>
                    <a:pt x="3827282" y="1895185"/>
                  </a:cubicBezTo>
                  <a:cubicBezTo>
                    <a:pt x="3823034" y="1899433"/>
                    <a:pt x="3817271" y="1901820"/>
                    <a:pt x="3811263" y="1901820"/>
                  </a:cubicBezTo>
                  <a:lnTo>
                    <a:pt x="22655" y="1901820"/>
                  </a:lnTo>
                  <a:cubicBezTo>
                    <a:pt x="16646" y="1901820"/>
                    <a:pt x="10884" y="1899433"/>
                    <a:pt x="6635" y="1895185"/>
                  </a:cubicBezTo>
                  <a:cubicBezTo>
                    <a:pt x="2387" y="1890936"/>
                    <a:pt x="0" y="1885173"/>
                    <a:pt x="0" y="1879165"/>
                  </a:cubicBezTo>
                  <a:lnTo>
                    <a:pt x="0" y="22655"/>
                  </a:lnTo>
                  <a:cubicBezTo>
                    <a:pt x="0" y="16646"/>
                    <a:pt x="2387" y="10884"/>
                    <a:pt x="6635" y="6635"/>
                  </a:cubicBezTo>
                  <a:cubicBezTo>
                    <a:pt x="10884" y="2387"/>
                    <a:pt x="16646" y="0"/>
                    <a:pt x="2265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76200" cap="rnd">
              <a:solidFill>
                <a:srgbClr val="A0CCF8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833918" cy="1997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397429">
            <a:off x="8109823" y="-4741866"/>
            <a:ext cx="2068202" cy="12866085"/>
            <a:chOff x="0" y="0"/>
            <a:chExt cx="937558" cy="58324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7558" cy="5832457"/>
            </a:xfrm>
            <a:custGeom>
              <a:avLst/>
              <a:gdLst/>
              <a:ahLst/>
              <a:cxnLst/>
              <a:rect l="l" t="t" r="r" b="b"/>
              <a:pathLst>
                <a:path w="937558" h="5832457">
                  <a:moveTo>
                    <a:pt x="224599" y="0"/>
                  </a:moveTo>
                  <a:lnTo>
                    <a:pt x="712959" y="0"/>
                  </a:lnTo>
                  <a:cubicBezTo>
                    <a:pt x="837002" y="0"/>
                    <a:pt x="937558" y="100556"/>
                    <a:pt x="937558" y="224599"/>
                  </a:cubicBezTo>
                  <a:lnTo>
                    <a:pt x="937558" y="5607858"/>
                  </a:lnTo>
                  <a:cubicBezTo>
                    <a:pt x="937558" y="5731901"/>
                    <a:pt x="837002" y="5832457"/>
                    <a:pt x="712959" y="5832457"/>
                  </a:cubicBezTo>
                  <a:lnTo>
                    <a:pt x="224599" y="5832457"/>
                  </a:lnTo>
                  <a:cubicBezTo>
                    <a:pt x="100556" y="5832457"/>
                    <a:pt x="0" y="5731901"/>
                    <a:pt x="0" y="5607858"/>
                  </a:cubicBezTo>
                  <a:lnTo>
                    <a:pt x="0" y="224599"/>
                  </a:lnTo>
                  <a:cubicBezTo>
                    <a:pt x="0" y="100556"/>
                    <a:pt x="100556" y="0"/>
                    <a:pt x="224599" y="0"/>
                  </a:cubicBezTo>
                  <a:close/>
                </a:path>
              </a:pathLst>
            </a:custGeom>
            <a:solidFill>
              <a:srgbClr val="E7F3FA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937558" cy="5918182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rot="73945">
            <a:off x="14498443" y="897440"/>
            <a:ext cx="3171141" cy="3067358"/>
          </a:xfrm>
          <a:custGeom>
            <a:avLst/>
            <a:gdLst/>
            <a:ahLst/>
            <a:cxnLst/>
            <a:rect l="l" t="t" r="r" b="b"/>
            <a:pathLst>
              <a:path w="3171141" h="3067358">
                <a:moveTo>
                  <a:pt x="0" y="0"/>
                </a:moveTo>
                <a:lnTo>
                  <a:pt x="3171141" y="0"/>
                </a:lnTo>
                <a:lnTo>
                  <a:pt x="3171141" y="3067359"/>
                </a:lnTo>
                <a:lnTo>
                  <a:pt x="0" y="3067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360409" y="857250"/>
            <a:ext cx="7567181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F691CB"/>
                </a:solidFill>
                <a:ea typeface="TDTD스텐실"/>
              </a:rPr>
              <a:t>시연영상시청</a:t>
            </a:r>
            <a:endParaRPr lang="en-US" sz="8000" dirty="0">
              <a:solidFill>
                <a:srgbClr val="F691CB"/>
              </a:solidFill>
              <a:ea typeface="TDTD스텐실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698872" y="4044095"/>
            <a:ext cx="181954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Active Heart 달콤한 마음"/>
              </a:rPr>
              <a:t>DAY 01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168DF048-F992-C68B-376D-F669CF541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374" y="4380645"/>
            <a:ext cx="34671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436" y="1556161"/>
            <a:ext cx="16403128" cy="8136793"/>
            <a:chOff x="0" y="0"/>
            <a:chExt cx="3833918" cy="1901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3918" cy="1901820"/>
            </a:xfrm>
            <a:custGeom>
              <a:avLst/>
              <a:gdLst/>
              <a:ahLst/>
              <a:cxnLst/>
              <a:rect l="l" t="t" r="r" b="b"/>
              <a:pathLst>
                <a:path w="3833918" h="1901820">
                  <a:moveTo>
                    <a:pt x="22655" y="0"/>
                  </a:moveTo>
                  <a:lnTo>
                    <a:pt x="3811263" y="0"/>
                  </a:lnTo>
                  <a:cubicBezTo>
                    <a:pt x="3817271" y="0"/>
                    <a:pt x="3823034" y="2387"/>
                    <a:pt x="3827282" y="6635"/>
                  </a:cubicBezTo>
                  <a:cubicBezTo>
                    <a:pt x="3831531" y="10884"/>
                    <a:pt x="3833918" y="16646"/>
                    <a:pt x="3833918" y="22655"/>
                  </a:cubicBezTo>
                  <a:lnTo>
                    <a:pt x="3833918" y="1879165"/>
                  </a:lnTo>
                  <a:cubicBezTo>
                    <a:pt x="3833918" y="1885173"/>
                    <a:pt x="3831531" y="1890936"/>
                    <a:pt x="3827282" y="1895185"/>
                  </a:cubicBezTo>
                  <a:cubicBezTo>
                    <a:pt x="3823034" y="1899433"/>
                    <a:pt x="3817271" y="1901820"/>
                    <a:pt x="3811263" y="1901820"/>
                  </a:cubicBezTo>
                  <a:lnTo>
                    <a:pt x="22655" y="1901820"/>
                  </a:lnTo>
                  <a:cubicBezTo>
                    <a:pt x="16646" y="1901820"/>
                    <a:pt x="10884" y="1899433"/>
                    <a:pt x="6635" y="1895185"/>
                  </a:cubicBezTo>
                  <a:cubicBezTo>
                    <a:pt x="2387" y="1890936"/>
                    <a:pt x="0" y="1885173"/>
                    <a:pt x="0" y="1879165"/>
                  </a:cubicBezTo>
                  <a:lnTo>
                    <a:pt x="0" y="22655"/>
                  </a:lnTo>
                  <a:cubicBezTo>
                    <a:pt x="0" y="16646"/>
                    <a:pt x="2387" y="10884"/>
                    <a:pt x="6635" y="6635"/>
                  </a:cubicBezTo>
                  <a:cubicBezTo>
                    <a:pt x="10884" y="2387"/>
                    <a:pt x="16646" y="0"/>
                    <a:pt x="2265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76200" cap="rnd">
              <a:solidFill>
                <a:srgbClr val="A0CCF8">
                  <a:alpha val="80000"/>
                </a:srgbClr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833918" cy="1997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5397429">
            <a:off x="8109823" y="-4741866"/>
            <a:ext cx="2068202" cy="12866085"/>
            <a:chOff x="0" y="0"/>
            <a:chExt cx="937558" cy="58324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7558" cy="5832457"/>
            </a:xfrm>
            <a:custGeom>
              <a:avLst/>
              <a:gdLst/>
              <a:ahLst/>
              <a:cxnLst/>
              <a:rect l="l" t="t" r="r" b="b"/>
              <a:pathLst>
                <a:path w="937558" h="5832457">
                  <a:moveTo>
                    <a:pt x="224599" y="0"/>
                  </a:moveTo>
                  <a:lnTo>
                    <a:pt x="712959" y="0"/>
                  </a:lnTo>
                  <a:cubicBezTo>
                    <a:pt x="837002" y="0"/>
                    <a:pt x="937558" y="100556"/>
                    <a:pt x="937558" y="224599"/>
                  </a:cubicBezTo>
                  <a:lnTo>
                    <a:pt x="937558" y="5607858"/>
                  </a:lnTo>
                  <a:cubicBezTo>
                    <a:pt x="937558" y="5731901"/>
                    <a:pt x="837002" y="5832457"/>
                    <a:pt x="712959" y="5832457"/>
                  </a:cubicBezTo>
                  <a:lnTo>
                    <a:pt x="224599" y="5832457"/>
                  </a:lnTo>
                  <a:cubicBezTo>
                    <a:pt x="100556" y="5832457"/>
                    <a:pt x="0" y="5731901"/>
                    <a:pt x="0" y="5607858"/>
                  </a:cubicBezTo>
                  <a:lnTo>
                    <a:pt x="0" y="224599"/>
                  </a:lnTo>
                  <a:cubicBezTo>
                    <a:pt x="0" y="100556"/>
                    <a:pt x="100556" y="0"/>
                    <a:pt x="224599" y="0"/>
                  </a:cubicBezTo>
                  <a:close/>
                </a:path>
              </a:pathLst>
            </a:custGeom>
            <a:solidFill>
              <a:srgbClr val="E7F3FA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937558" cy="5918182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rot="73945">
            <a:off x="14498443" y="897440"/>
            <a:ext cx="3171141" cy="3067358"/>
          </a:xfrm>
          <a:custGeom>
            <a:avLst/>
            <a:gdLst/>
            <a:ahLst/>
            <a:cxnLst/>
            <a:rect l="l" t="t" r="r" b="b"/>
            <a:pathLst>
              <a:path w="3171141" h="3067358">
                <a:moveTo>
                  <a:pt x="0" y="0"/>
                </a:moveTo>
                <a:lnTo>
                  <a:pt x="3171141" y="0"/>
                </a:lnTo>
                <a:lnTo>
                  <a:pt x="3171141" y="3067359"/>
                </a:lnTo>
                <a:lnTo>
                  <a:pt x="0" y="3067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360409" y="857250"/>
            <a:ext cx="7567181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ko-KR" altLang="en-US" sz="8000" dirty="0">
                <a:solidFill>
                  <a:srgbClr val="F691CB"/>
                </a:solidFill>
                <a:ea typeface="TDTD스텐실"/>
              </a:rPr>
              <a:t>질의응답</a:t>
            </a:r>
            <a:endParaRPr lang="en-US" sz="8000" dirty="0">
              <a:solidFill>
                <a:srgbClr val="F691CB"/>
              </a:solidFill>
              <a:ea typeface="TDTD스텐실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698872" y="4044095"/>
            <a:ext cx="181954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Active Heart 달콤한 마음"/>
              </a:rPr>
              <a:t>DAY 01</a:t>
            </a:r>
          </a:p>
        </p:txBody>
      </p:sp>
      <p:pic>
        <p:nvPicPr>
          <p:cNvPr id="1026" name="Picture 2" descr="49,400개 이상의 질의응답 스톡 일러스트, Royalty-Free 벡터 그래픽 및 클립 아트 - iStock">
            <a:extLst>
              <a:ext uri="{FF2B5EF4-FFF2-40B4-BE49-F238E27FC236}">
                <a16:creationId xmlns:a16="http://schemas.microsoft.com/office/drawing/2014/main" id="{F0CED62B-55B7-1A7A-3DC5-5236A364F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33750"/>
            <a:ext cx="42672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10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4657" y="187803"/>
            <a:ext cx="17718686" cy="9911395"/>
            <a:chOff x="0" y="0"/>
            <a:chExt cx="23624915" cy="132151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3"/>
                  </a:lnTo>
                  <a:lnTo>
                    <a:pt x="0" y="6197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2276230" y="0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3"/>
                  </a:lnTo>
                  <a:lnTo>
                    <a:pt x="0" y="6197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3650" y="7017309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4"/>
                  </a:lnTo>
                  <a:lnTo>
                    <a:pt x="0" y="6197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2299879" y="7017309"/>
              <a:ext cx="11325036" cy="6197883"/>
            </a:xfrm>
            <a:custGeom>
              <a:avLst/>
              <a:gdLst/>
              <a:ahLst/>
              <a:cxnLst/>
              <a:rect l="l" t="t" r="r" b="b"/>
              <a:pathLst>
                <a:path w="11325036" h="6197883">
                  <a:moveTo>
                    <a:pt x="0" y="0"/>
                  </a:moveTo>
                  <a:lnTo>
                    <a:pt x="11325036" y="0"/>
                  </a:lnTo>
                  <a:lnTo>
                    <a:pt x="11325036" y="6197884"/>
                  </a:lnTo>
                  <a:lnTo>
                    <a:pt x="0" y="6197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-10800000">
            <a:off x="7242241" y="1214212"/>
            <a:ext cx="3803518" cy="1901759"/>
          </a:xfrm>
          <a:custGeom>
            <a:avLst/>
            <a:gdLst/>
            <a:ahLst/>
            <a:cxnLst/>
            <a:rect l="l" t="t" r="r" b="b"/>
            <a:pathLst>
              <a:path w="3803518" h="1901759">
                <a:moveTo>
                  <a:pt x="0" y="0"/>
                </a:moveTo>
                <a:lnTo>
                  <a:pt x="3803518" y="0"/>
                </a:lnTo>
                <a:lnTo>
                  <a:pt x="3803518" y="1901758"/>
                </a:lnTo>
                <a:lnTo>
                  <a:pt x="0" y="1901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2640571" y="2312000"/>
            <a:ext cx="13006858" cy="6695625"/>
            <a:chOff x="0" y="0"/>
            <a:chExt cx="3040105" cy="1564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40105" cy="1564974"/>
            </a:xfrm>
            <a:custGeom>
              <a:avLst/>
              <a:gdLst/>
              <a:ahLst/>
              <a:cxnLst/>
              <a:rect l="l" t="t" r="r" b="b"/>
              <a:pathLst>
                <a:path w="3040105" h="1564974">
                  <a:moveTo>
                    <a:pt x="28570" y="0"/>
                  </a:moveTo>
                  <a:lnTo>
                    <a:pt x="3011534" y="0"/>
                  </a:lnTo>
                  <a:cubicBezTo>
                    <a:pt x="3019112" y="0"/>
                    <a:pt x="3026379" y="3010"/>
                    <a:pt x="3031737" y="8368"/>
                  </a:cubicBezTo>
                  <a:cubicBezTo>
                    <a:pt x="3037095" y="13726"/>
                    <a:pt x="3040105" y="20993"/>
                    <a:pt x="3040105" y="28570"/>
                  </a:cubicBezTo>
                  <a:lnTo>
                    <a:pt x="3040105" y="1536404"/>
                  </a:lnTo>
                  <a:cubicBezTo>
                    <a:pt x="3040105" y="1552183"/>
                    <a:pt x="3027313" y="1564974"/>
                    <a:pt x="3011534" y="1564974"/>
                  </a:cubicBezTo>
                  <a:lnTo>
                    <a:pt x="28570" y="1564974"/>
                  </a:lnTo>
                  <a:cubicBezTo>
                    <a:pt x="12791" y="1564974"/>
                    <a:pt x="0" y="1552183"/>
                    <a:pt x="0" y="1536404"/>
                  </a:cubicBezTo>
                  <a:lnTo>
                    <a:pt x="0" y="28570"/>
                  </a:lnTo>
                  <a:cubicBezTo>
                    <a:pt x="0" y="12791"/>
                    <a:pt x="12791" y="0"/>
                    <a:pt x="28570" y="0"/>
                  </a:cubicBezTo>
                  <a:close/>
                </a:path>
              </a:pathLst>
            </a:custGeom>
            <a:solidFill>
              <a:srgbClr val="FFFFFF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3040105" cy="1660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352441" y="2151970"/>
            <a:ext cx="661744" cy="6962030"/>
            <a:chOff x="0" y="0"/>
            <a:chExt cx="154670" cy="16272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4670" cy="1627242"/>
            </a:xfrm>
            <a:custGeom>
              <a:avLst/>
              <a:gdLst/>
              <a:ahLst/>
              <a:cxnLst/>
              <a:rect l="l" t="t" r="r" b="b"/>
              <a:pathLst>
                <a:path w="154670" h="1627242">
                  <a:moveTo>
                    <a:pt x="77335" y="0"/>
                  </a:moveTo>
                  <a:lnTo>
                    <a:pt x="77335" y="0"/>
                  </a:lnTo>
                  <a:cubicBezTo>
                    <a:pt x="97846" y="0"/>
                    <a:pt x="117516" y="8148"/>
                    <a:pt x="132019" y="22651"/>
                  </a:cubicBezTo>
                  <a:cubicBezTo>
                    <a:pt x="146522" y="37154"/>
                    <a:pt x="154670" y="56825"/>
                    <a:pt x="154670" y="77335"/>
                  </a:cubicBezTo>
                  <a:lnTo>
                    <a:pt x="154670" y="1549907"/>
                  </a:lnTo>
                  <a:cubicBezTo>
                    <a:pt x="154670" y="1592618"/>
                    <a:pt x="120046" y="1627242"/>
                    <a:pt x="77335" y="1627242"/>
                  </a:cubicBezTo>
                  <a:lnTo>
                    <a:pt x="77335" y="1627242"/>
                  </a:lnTo>
                  <a:cubicBezTo>
                    <a:pt x="56825" y="1627242"/>
                    <a:pt x="37154" y="1619094"/>
                    <a:pt x="22651" y="1604591"/>
                  </a:cubicBezTo>
                  <a:cubicBezTo>
                    <a:pt x="8148" y="1590088"/>
                    <a:pt x="0" y="1570417"/>
                    <a:pt x="0" y="1549907"/>
                  </a:cubicBezTo>
                  <a:lnTo>
                    <a:pt x="0" y="77335"/>
                  </a:lnTo>
                  <a:cubicBezTo>
                    <a:pt x="0" y="34624"/>
                    <a:pt x="34624" y="0"/>
                    <a:pt x="77335" y="0"/>
                  </a:cubicBezTo>
                  <a:close/>
                </a:path>
              </a:pathLst>
            </a:custGeom>
            <a:solidFill>
              <a:srgbClr val="E7F3FA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154670" cy="1712967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176506" y="2869197"/>
            <a:ext cx="1013615" cy="534814"/>
            <a:chOff x="0" y="0"/>
            <a:chExt cx="236913" cy="1250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6913" cy="125003"/>
            </a:xfrm>
            <a:custGeom>
              <a:avLst/>
              <a:gdLst/>
              <a:ahLst/>
              <a:cxnLst/>
              <a:rect l="l" t="t" r="r" b="b"/>
              <a:pathLst>
                <a:path w="236913" h="125003">
                  <a:moveTo>
                    <a:pt x="62501" y="0"/>
                  </a:moveTo>
                  <a:lnTo>
                    <a:pt x="174412" y="0"/>
                  </a:lnTo>
                  <a:cubicBezTo>
                    <a:pt x="208930" y="0"/>
                    <a:pt x="236913" y="27983"/>
                    <a:pt x="236913" y="62501"/>
                  </a:cubicBezTo>
                  <a:lnTo>
                    <a:pt x="236913" y="62501"/>
                  </a:lnTo>
                  <a:cubicBezTo>
                    <a:pt x="236913" y="79078"/>
                    <a:pt x="230328" y="94975"/>
                    <a:pt x="218607" y="106696"/>
                  </a:cubicBezTo>
                  <a:cubicBezTo>
                    <a:pt x="206886" y="118418"/>
                    <a:pt x="190988" y="125003"/>
                    <a:pt x="174412" y="125003"/>
                  </a:cubicBezTo>
                  <a:lnTo>
                    <a:pt x="62501" y="125003"/>
                  </a:lnTo>
                  <a:cubicBezTo>
                    <a:pt x="27983" y="125003"/>
                    <a:pt x="0" y="97020"/>
                    <a:pt x="0" y="62501"/>
                  </a:cubicBezTo>
                  <a:lnTo>
                    <a:pt x="0" y="62501"/>
                  </a:lnTo>
                  <a:cubicBezTo>
                    <a:pt x="0" y="27983"/>
                    <a:pt x="27983" y="0"/>
                    <a:pt x="62501" y="0"/>
                  </a:cubicBezTo>
                  <a:close/>
                </a:path>
              </a:pathLst>
            </a:custGeom>
            <a:solidFill>
              <a:srgbClr val="619ABB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236913" cy="210728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76506" y="7744918"/>
            <a:ext cx="1013615" cy="534814"/>
            <a:chOff x="0" y="0"/>
            <a:chExt cx="236913" cy="1250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6913" cy="125003"/>
            </a:xfrm>
            <a:custGeom>
              <a:avLst/>
              <a:gdLst/>
              <a:ahLst/>
              <a:cxnLst/>
              <a:rect l="l" t="t" r="r" b="b"/>
              <a:pathLst>
                <a:path w="236913" h="125003">
                  <a:moveTo>
                    <a:pt x="62501" y="0"/>
                  </a:moveTo>
                  <a:lnTo>
                    <a:pt x="174412" y="0"/>
                  </a:lnTo>
                  <a:cubicBezTo>
                    <a:pt x="208930" y="0"/>
                    <a:pt x="236913" y="27983"/>
                    <a:pt x="236913" y="62501"/>
                  </a:cubicBezTo>
                  <a:lnTo>
                    <a:pt x="236913" y="62501"/>
                  </a:lnTo>
                  <a:cubicBezTo>
                    <a:pt x="236913" y="79078"/>
                    <a:pt x="230328" y="94975"/>
                    <a:pt x="218607" y="106696"/>
                  </a:cubicBezTo>
                  <a:cubicBezTo>
                    <a:pt x="206886" y="118418"/>
                    <a:pt x="190988" y="125003"/>
                    <a:pt x="174412" y="125003"/>
                  </a:cubicBezTo>
                  <a:lnTo>
                    <a:pt x="62501" y="125003"/>
                  </a:lnTo>
                  <a:cubicBezTo>
                    <a:pt x="27983" y="125003"/>
                    <a:pt x="0" y="97020"/>
                    <a:pt x="0" y="62501"/>
                  </a:cubicBezTo>
                  <a:lnTo>
                    <a:pt x="0" y="62501"/>
                  </a:lnTo>
                  <a:cubicBezTo>
                    <a:pt x="0" y="27983"/>
                    <a:pt x="27983" y="0"/>
                    <a:pt x="62501" y="0"/>
                  </a:cubicBezTo>
                  <a:close/>
                </a:path>
              </a:pathLst>
            </a:custGeom>
            <a:solidFill>
              <a:srgbClr val="619ABB"/>
            </a:solidFill>
            <a:ln w="76200" cap="rnd">
              <a:solidFill>
                <a:srgbClr val="A0CCF8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85725"/>
              <a:ext cx="236913" cy="210728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272783" y="2151970"/>
            <a:ext cx="661744" cy="6962030"/>
            <a:chOff x="0" y="0"/>
            <a:chExt cx="154670" cy="162724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4670" cy="1627242"/>
            </a:xfrm>
            <a:custGeom>
              <a:avLst/>
              <a:gdLst/>
              <a:ahLst/>
              <a:cxnLst/>
              <a:rect l="l" t="t" r="r" b="b"/>
              <a:pathLst>
                <a:path w="154670" h="1627242">
                  <a:moveTo>
                    <a:pt x="77335" y="0"/>
                  </a:moveTo>
                  <a:lnTo>
                    <a:pt x="77335" y="0"/>
                  </a:lnTo>
                  <a:cubicBezTo>
                    <a:pt x="97846" y="0"/>
                    <a:pt x="117516" y="8148"/>
                    <a:pt x="132019" y="22651"/>
                  </a:cubicBezTo>
                  <a:cubicBezTo>
                    <a:pt x="146522" y="37154"/>
                    <a:pt x="154670" y="56825"/>
                    <a:pt x="154670" y="77335"/>
                  </a:cubicBezTo>
                  <a:lnTo>
                    <a:pt x="154670" y="1549907"/>
                  </a:lnTo>
                  <a:cubicBezTo>
                    <a:pt x="154670" y="1592618"/>
                    <a:pt x="120046" y="1627242"/>
                    <a:pt x="77335" y="1627242"/>
                  </a:cubicBezTo>
                  <a:lnTo>
                    <a:pt x="77335" y="1627242"/>
                  </a:lnTo>
                  <a:cubicBezTo>
                    <a:pt x="56825" y="1627242"/>
                    <a:pt x="37154" y="1619094"/>
                    <a:pt x="22651" y="1604591"/>
                  </a:cubicBezTo>
                  <a:cubicBezTo>
                    <a:pt x="8148" y="1590088"/>
                    <a:pt x="0" y="1570417"/>
                    <a:pt x="0" y="1549907"/>
                  </a:cubicBezTo>
                  <a:lnTo>
                    <a:pt x="0" y="77335"/>
                  </a:lnTo>
                  <a:cubicBezTo>
                    <a:pt x="0" y="34624"/>
                    <a:pt x="34624" y="0"/>
                    <a:pt x="77335" y="0"/>
                  </a:cubicBezTo>
                  <a:close/>
                </a:path>
              </a:pathLst>
            </a:custGeom>
            <a:solidFill>
              <a:srgbClr val="E7F3FA"/>
            </a:solidFill>
            <a:ln w="66675" cap="sq">
              <a:solidFill>
                <a:srgbClr val="A0CCF8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154670" cy="1712967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097879" y="2794104"/>
            <a:ext cx="1013615" cy="534814"/>
            <a:chOff x="0" y="0"/>
            <a:chExt cx="236913" cy="1250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6913" cy="125003"/>
            </a:xfrm>
            <a:custGeom>
              <a:avLst/>
              <a:gdLst/>
              <a:ahLst/>
              <a:cxnLst/>
              <a:rect l="l" t="t" r="r" b="b"/>
              <a:pathLst>
                <a:path w="236913" h="125003">
                  <a:moveTo>
                    <a:pt x="62501" y="0"/>
                  </a:moveTo>
                  <a:lnTo>
                    <a:pt x="174412" y="0"/>
                  </a:lnTo>
                  <a:cubicBezTo>
                    <a:pt x="208930" y="0"/>
                    <a:pt x="236913" y="27983"/>
                    <a:pt x="236913" y="62501"/>
                  </a:cubicBezTo>
                  <a:lnTo>
                    <a:pt x="236913" y="62501"/>
                  </a:lnTo>
                  <a:cubicBezTo>
                    <a:pt x="236913" y="79078"/>
                    <a:pt x="230328" y="94975"/>
                    <a:pt x="218607" y="106696"/>
                  </a:cubicBezTo>
                  <a:cubicBezTo>
                    <a:pt x="206886" y="118418"/>
                    <a:pt x="190988" y="125003"/>
                    <a:pt x="174412" y="125003"/>
                  </a:cubicBezTo>
                  <a:lnTo>
                    <a:pt x="62501" y="125003"/>
                  </a:lnTo>
                  <a:cubicBezTo>
                    <a:pt x="27983" y="125003"/>
                    <a:pt x="0" y="97020"/>
                    <a:pt x="0" y="62501"/>
                  </a:cubicBezTo>
                  <a:lnTo>
                    <a:pt x="0" y="62501"/>
                  </a:lnTo>
                  <a:cubicBezTo>
                    <a:pt x="0" y="27983"/>
                    <a:pt x="27983" y="0"/>
                    <a:pt x="62501" y="0"/>
                  </a:cubicBezTo>
                  <a:close/>
                </a:path>
              </a:pathLst>
            </a:custGeom>
            <a:solidFill>
              <a:srgbClr val="619ABB"/>
            </a:solidFill>
            <a:ln w="66675" cap="sq">
              <a:solidFill>
                <a:srgbClr val="A0CCF8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85725"/>
              <a:ext cx="236913" cy="210728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097879" y="7669825"/>
            <a:ext cx="1013615" cy="534814"/>
            <a:chOff x="0" y="0"/>
            <a:chExt cx="236913" cy="12500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36913" cy="125003"/>
            </a:xfrm>
            <a:custGeom>
              <a:avLst/>
              <a:gdLst/>
              <a:ahLst/>
              <a:cxnLst/>
              <a:rect l="l" t="t" r="r" b="b"/>
              <a:pathLst>
                <a:path w="236913" h="125003">
                  <a:moveTo>
                    <a:pt x="62501" y="0"/>
                  </a:moveTo>
                  <a:lnTo>
                    <a:pt x="174412" y="0"/>
                  </a:lnTo>
                  <a:cubicBezTo>
                    <a:pt x="208930" y="0"/>
                    <a:pt x="236913" y="27983"/>
                    <a:pt x="236913" y="62501"/>
                  </a:cubicBezTo>
                  <a:lnTo>
                    <a:pt x="236913" y="62501"/>
                  </a:lnTo>
                  <a:cubicBezTo>
                    <a:pt x="236913" y="79078"/>
                    <a:pt x="230328" y="94975"/>
                    <a:pt x="218607" y="106696"/>
                  </a:cubicBezTo>
                  <a:cubicBezTo>
                    <a:pt x="206886" y="118418"/>
                    <a:pt x="190988" y="125003"/>
                    <a:pt x="174412" y="125003"/>
                  </a:cubicBezTo>
                  <a:lnTo>
                    <a:pt x="62501" y="125003"/>
                  </a:lnTo>
                  <a:cubicBezTo>
                    <a:pt x="27983" y="125003"/>
                    <a:pt x="0" y="97020"/>
                    <a:pt x="0" y="62501"/>
                  </a:cubicBezTo>
                  <a:lnTo>
                    <a:pt x="0" y="62501"/>
                  </a:lnTo>
                  <a:cubicBezTo>
                    <a:pt x="0" y="27983"/>
                    <a:pt x="27983" y="0"/>
                    <a:pt x="62501" y="0"/>
                  </a:cubicBezTo>
                  <a:close/>
                </a:path>
              </a:pathLst>
            </a:custGeom>
            <a:solidFill>
              <a:srgbClr val="619ABB"/>
            </a:solidFill>
            <a:ln w="66675" cap="sq">
              <a:solidFill>
                <a:srgbClr val="A0CCF8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85725"/>
              <a:ext cx="236913" cy="210728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9466924">
            <a:off x="10860721" y="1730636"/>
            <a:ext cx="3366088" cy="1294108"/>
            <a:chOff x="0" y="0"/>
            <a:chExt cx="955197" cy="36723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55197" cy="367230"/>
            </a:xfrm>
            <a:custGeom>
              <a:avLst/>
              <a:gdLst/>
              <a:ahLst/>
              <a:cxnLst/>
              <a:rect l="l" t="t" r="r" b="b"/>
              <a:pathLst>
                <a:path w="955197" h="367230">
                  <a:moveTo>
                    <a:pt x="751997" y="0"/>
                  </a:moveTo>
                  <a:lnTo>
                    <a:pt x="0" y="0"/>
                  </a:lnTo>
                  <a:lnTo>
                    <a:pt x="0" y="367230"/>
                  </a:lnTo>
                  <a:lnTo>
                    <a:pt x="751997" y="367230"/>
                  </a:lnTo>
                  <a:lnTo>
                    <a:pt x="955197" y="183615"/>
                  </a:lnTo>
                  <a:lnTo>
                    <a:pt x="751997" y="0"/>
                  </a:lnTo>
                  <a:close/>
                </a:path>
              </a:pathLst>
            </a:custGeom>
            <a:solidFill>
              <a:srgbClr val="377192"/>
            </a:solidFill>
            <a:ln w="76200" cap="sq">
              <a:solidFill>
                <a:srgbClr val="A0CCF8"/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-95250"/>
              <a:ext cx="840897" cy="462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558503" y="369252"/>
            <a:ext cx="5460637" cy="4725933"/>
          </a:xfrm>
          <a:custGeom>
            <a:avLst/>
            <a:gdLst/>
            <a:ahLst/>
            <a:cxnLst/>
            <a:rect l="l" t="t" r="r" b="b"/>
            <a:pathLst>
              <a:path w="5460637" h="4725933">
                <a:moveTo>
                  <a:pt x="0" y="0"/>
                </a:moveTo>
                <a:lnTo>
                  <a:pt x="5460637" y="0"/>
                </a:lnTo>
                <a:lnTo>
                  <a:pt x="5460637" y="4725933"/>
                </a:lnTo>
                <a:lnTo>
                  <a:pt x="0" y="4725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 rot="-1357100">
            <a:off x="10822257" y="1740192"/>
            <a:ext cx="3673903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ea typeface="Active Heart 달콤한 마음"/>
              </a:rPr>
              <a:t>물놀이가자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310955" y="3938567"/>
            <a:ext cx="9666089" cy="232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  <a:spcBef>
                <a:spcPct val="0"/>
              </a:spcBef>
            </a:pPr>
            <a:r>
              <a:rPr lang="en-US" sz="8800" dirty="0">
                <a:solidFill>
                  <a:srgbClr val="F691CB"/>
                </a:solidFill>
                <a:latin typeface="TDTD스텐실"/>
              </a:rPr>
              <a:t>HAVE FUN!</a:t>
            </a:r>
          </a:p>
        </p:txBody>
      </p:sp>
      <p:grpSp>
        <p:nvGrpSpPr>
          <p:cNvPr id="35" name="Group 35"/>
          <p:cNvGrpSpPr/>
          <p:nvPr/>
        </p:nvGrpSpPr>
        <p:grpSpPr>
          <a:xfrm rot="5397429">
            <a:off x="5575335" y="6368912"/>
            <a:ext cx="887610" cy="2781763"/>
            <a:chOff x="0" y="0"/>
            <a:chExt cx="402372" cy="126103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02372" cy="1261030"/>
            </a:xfrm>
            <a:custGeom>
              <a:avLst/>
              <a:gdLst/>
              <a:ahLst/>
              <a:cxnLst/>
              <a:rect l="l" t="t" r="r" b="b"/>
              <a:pathLst>
                <a:path w="402372" h="1261030">
                  <a:moveTo>
                    <a:pt x="201186" y="0"/>
                  </a:moveTo>
                  <a:lnTo>
                    <a:pt x="201186" y="0"/>
                  </a:lnTo>
                  <a:cubicBezTo>
                    <a:pt x="254544" y="0"/>
                    <a:pt x="305716" y="21196"/>
                    <a:pt x="343446" y="58926"/>
                  </a:cubicBezTo>
                  <a:cubicBezTo>
                    <a:pt x="381175" y="96656"/>
                    <a:pt x="402372" y="147828"/>
                    <a:pt x="402372" y="201186"/>
                  </a:cubicBezTo>
                  <a:lnTo>
                    <a:pt x="402372" y="1059844"/>
                  </a:lnTo>
                  <a:cubicBezTo>
                    <a:pt x="402372" y="1170956"/>
                    <a:pt x="312298" y="1261030"/>
                    <a:pt x="201186" y="1261030"/>
                  </a:cubicBezTo>
                  <a:lnTo>
                    <a:pt x="201186" y="1261030"/>
                  </a:lnTo>
                  <a:cubicBezTo>
                    <a:pt x="147828" y="1261030"/>
                    <a:pt x="96656" y="1239834"/>
                    <a:pt x="58926" y="1202104"/>
                  </a:cubicBezTo>
                  <a:cubicBezTo>
                    <a:pt x="21196" y="1164374"/>
                    <a:pt x="0" y="1113202"/>
                    <a:pt x="0" y="1059844"/>
                  </a:cubicBezTo>
                  <a:lnTo>
                    <a:pt x="0" y="201186"/>
                  </a:lnTo>
                  <a:cubicBezTo>
                    <a:pt x="0" y="90074"/>
                    <a:pt x="90074" y="0"/>
                    <a:pt x="201186" y="0"/>
                  </a:cubicBezTo>
                  <a:close/>
                </a:path>
              </a:pathLst>
            </a:custGeom>
            <a:solidFill>
              <a:srgbClr val="F691CB">
                <a:alpha val="58824"/>
              </a:srgbClr>
            </a:solidFill>
            <a:ln w="76200" cap="rnd">
              <a:solidFill>
                <a:srgbClr val="FDEAF5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402372" cy="1346755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5397429">
            <a:off x="8612227" y="6354037"/>
            <a:ext cx="887610" cy="2781763"/>
            <a:chOff x="0" y="0"/>
            <a:chExt cx="402372" cy="126103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02372" cy="1261030"/>
            </a:xfrm>
            <a:custGeom>
              <a:avLst/>
              <a:gdLst/>
              <a:ahLst/>
              <a:cxnLst/>
              <a:rect l="l" t="t" r="r" b="b"/>
              <a:pathLst>
                <a:path w="402372" h="1261030">
                  <a:moveTo>
                    <a:pt x="201186" y="0"/>
                  </a:moveTo>
                  <a:lnTo>
                    <a:pt x="201186" y="0"/>
                  </a:lnTo>
                  <a:cubicBezTo>
                    <a:pt x="254544" y="0"/>
                    <a:pt x="305716" y="21196"/>
                    <a:pt x="343446" y="58926"/>
                  </a:cubicBezTo>
                  <a:cubicBezTo>
                    <a:pt x="381175" y="96656"/>
                    <a:pt x="402372" y="147828"/>
                    <a:pt x="402372" y="201186"/>
                  </a:cubicBezTo>
                  <a:lnTo>
                    <a:pt x="402372" y="1059844"/>
                  </a:lnTo>
                  <a:cubicBezTo>
                    <a:pt x="402372" y="1170956"/>
                    <a:pt x="312298" y="1261030"/>
                    <a:pt x="201186" y="1261030"/>
                  </a:cubicBezTo>
                  <a:lnTo>
                    <a:pt x="201186" y="1261030"/>
                  </a:lnTo>
                  <a:cubicBezTo>
                    <a:pt x="147828" y="1261030"/>
                    <a:pt x="96656" y="1239834"/>
                    <a:pt x="58926" y="1202104"/>
                  </a:cubicBezTo>
                  <a:cubicBezTo>
                    <a:pt x="21196" y="1164374"/>
                    <a:pt x="0" y="1113202"/>
                    <a:pt x="0" y="1059844"/>
                  </a:cubicBezTo>
                  <a:lnTo>
                    <a:pt x="0" y="201186"/>
                  </a:lnTo>
                  <a:cubicBezTo>
                    <a:pt x="0" y="90074"/>
                    <a:pt x="90074" y="0"/>
                    <a:pt x="201186" y="0"/>
                  </a:cubicBezTo>
                  <a:close/>
                </a:path>
              </a:pathLst>
            </a:custGeom>
            <a:solidFill>
              <a:srgbClr val="F691CB">
                <a:alpha val="49804"/>
              </a:srgbClr>
            </a:solidFill>
            <a:ln w="76200" cap="rnd">
              <a:solidFill>
                <a:srgbClr val="FDEAF5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402372" cy="1346755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5397429">
            <a:off x="11651829" y="6354037"/>
            <a:ext cx="887610" cy="2781763"/>
            <a:chOff x="0" y="0"/>
            <a:chExt cx="402372" cy="126103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02372" cy="1261030"/>
            </a:xfrm>
            <a:custGeom>
              <a:avLst/>
              <a:gdLst/>
              <a:ahLst/>
              <a:cxnLst/>
              <a:rect l="l" t="t" r="r" b="b"/>
              <a:pathLst>
                <a:path w="402372" h="1261030">
                  <a:moveTo>
                    <a:pt x="201186" y="0"/>
                  </a:moveTo>
                  <a:lnTo>
                    <a:pt x="201186" y="0"/>
                  </a:lnTo>
                  <a:cubicBezTo>
                    <a:pt x="254544" y="0"/>
                    <a:pt x="305716" y="21196"/>
                    <a:pt x="343446" y="58926"/>
                  </a:cubicBezTo>
                  <a:cubicBezTo>
                    <a:pt x="381175" y="96656"/>
                    <a:pt x="402372" y="147828"/>
                    <a:pt x="402372" y="201186"/>
                  </a:cubicBezTo>
                  <a:lnTo>
                    <a:pt x="402372" y="1059844"/>
                  </a:lnTo>
                  <a:cubicBezTo>
                    <a:pt x="402372" y="1170956"/>
                    <a:pt x="312298" y="1261030"/>
                    <a:pt x="201186" y="1261030"/>
                  </a:cubicBezTo>
                  <a:lnTo>
                    <a:pt x="201186" y="1261030"/>
                  </a:lnTo>
                  <a:cubicBezTo>
                    <a:pt x="147828" y="1261030"/>
                    <a:pt x="96656" y="1239834"/>
                    <a:pt x="58926" y="1202104"/>
                  </a:cubicBezTo>
                  <a:cubicBezTo>
                    <a:pt x="21196" y="1164374"/>
                    <a:pt x="0" y="1113202"/>
                    <a:pt x="0" y="1059844"/>
                  </a:cubicBezTo>
                  <a:lnTo>
                    <a:pt x="0" y="201186"/>
                  </a:lnTo>
                  <a:cubicBezTo>
                    <a:pt x="0" y="90074"/>
                    <a:pt x="90074" y="0"/>
                    <a:pt x="201186" y="0"/>
                  </a:cubicBezTo>
                  <a:close/>
                </a:path>
              </a:pathLst>
            </a:custGeom>
            <a:solidFill>
              <a:srgbClr val="F691CB">
                <a:alpha val="49804"/>
              </a:srgbClr>
            </a:solidFill>
            <a:ln w="76200" cap="rnd">
              <a:solidFill>
                <a:srgbClr val="FDEAF5">
                  <a:alpha val="49804"/>
                </a:srgbClr>
              </a:solidFill>
              <a:prstDash val="solid"/>
              <a:round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402372" cy="1346755"/>
            </a:xfrm>
            <a:prstGeom prst="rect">
              <a:avLst/>
            </a:prstGeom>
          </p:spPr>
          <p:txBody>
            <a:bodyPr lIns="57243" tIns="57243" rIns="57243" bIns="57243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5109371" y="7370023"/>
            <a:ext cx="181954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ctive Heart 달콤한 마음"/>
                <a:ea typeface="Active Heart 달콤한 마음"/>
              </a:rPr>
              <a:t>#힐링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8146262" y="7355147"/>
            <a:ext cx="181954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ctive Heart 달콤한 마음"/>
                <a:ea typeface="Active Heart 달콤한 마음"/>
              </a:rPr>
              <a:t>#휴가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185864" y="7355147"/>
            <a:ext cx="1819540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ctive Heart 달콤한 마음"/>
                <a:ea typeface="Active Heart 달콤한 마음"/>
              </a:rPr>
              <a:t>#추억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69</Words>
  <Application>Microsoft Office PowerPoint</Application>
  <PresentationFormat>사용자 지정</PresentationFormat>
  <Paragraphs>41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Arial</vt:lpstr>
      <vt:lpstr>Calibri</vt:lpstr>
      <vt:lpstr>TDTD스텐실</vt:lpstr>
      <vt:lpstr>Active Heart 달콤한 마음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하늘색 핑크색의 심플하고 간결한 여행 계획표 프레젠테이션</dc:title>
  <cp:lastModifiedBy>home</cp:lastModifiedBy>
  <cp:revision>2</cp:revision>
  <dcterms:created xsi:type="dcterms:W3CDTF">2006-08-16T00:00:00Z</dcterms:created>
  <dcterms:modified xsi:type="dcterms:W3CDTF">2024-05-23T13:45:14Z</dcterms:modified>
  <dc:identifier>DAGGCJ6kigU</dc:identifier>
</cp:coreProperties>
</file>